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КОМПЛЕКС СТРОЕНИЙ ТЕРРИТОРИИ ДЕТСКОГО ОЗДОРОВИТЕЛЬНОГО ЛАГЕРЯ «ЛИРА»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 УЛ. П. МОРОЗОВА, 25</a:t>
            </a:r>
          </a:p>
          <a:p>
            <a:pPr algn="just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763000" y="630621"/>
            <a:ext cx="2724807" cy="737333"/>
          </a:xfrm>
        </p:spPr>
        <p:txBody>
          <a:bodyPr>
            <a:normAutofit/>
          </a:bodyPr>
          <a:lstStyle/>
          <a:p>
            <a:r>
              <a:rPr lang="ru-RU" sz="28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Инфраструктура</a:t>
            </a: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017570"/>
              </p:ext>
            </p:extLst>
          </p:nvPr>
        </p:nvGraphicFramePr>
        <p:xfrm>
          <a:off x="838200" y="1618593"/>
          <a:ext cx="10796752" cy="484874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52334">
                  <a:extLst>
                    <a:ext uri="{9D8B030D-6E8A-4147-A177-3AD203B41FA5}">
                      <a16:colId xmlns:a16="http://schemas.microsoft.com/office/drawing/2014/main" val="405856849"/>
                    </a:ext>
                  </a:extLst>
                </a:gridCol>
                <a:gridCol w="6844418">
                  <a:extLst>
                    <a:ext uri="{9D8B030D-6E8A-4147-A177-3AD203B41FA5}">
                      <a16:colId xmlns:a16="http://schemas.microsoft.com/office/drawing/2014/main" val="4051775429"/>
                    </a:ext>
                  </a:extLst>
                </a:gridCol>
              </a:tblGrid>
              <a:tr h="40346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Электроснабжение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Есть возможность подключить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115608"/>
                  </a:ext>
                </a:extLst>
              </a:tr>
              <a:tr h="37864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Газоснабжение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933615"/>
                  </a:ext>
                </a:extLst>
              </a:tr>
              <a:tr h="37864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Водоснабжение и водоотведение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Есть возможность подключить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078066"/>
                  </a:ext>
                </a:extLst>
              </a:tr>
              <a:tr h="37864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Транспортные коммуникации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Пролегает асфальтированная центральная дорога вплоть до объекта, на территории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асфальтно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-бетонное покрытие присутствует частично.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166389"/>
                  </a:ext>
                </a:extLst>
              </a:tr>
              <a:tr h="37864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Краткое описание объекта недвижимости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Комплекс состоит из отдельно стоящий строений,  бассейна, спортивной площадки и т.п. Общее техническое состояние: требует капитального ремонта.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512366"/>
                  </a:ext>
                </a:extLst>
              </a:tr>
              <a:tr h="490202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932514"/>
                  </a:ext>
                </a:extLst>
              </a:tr>
              <a:tr h="49020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Общая площадь строений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2 997 кв.м.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801046"/>
                  </a:ext>
                </a:extLst>
              </a:tr>
              <a:tr h="24510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Площадь участка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</a:rPr>
                        <a:t>4,6 га.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16892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4850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7818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95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Пользование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03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62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070835" y="500356"/>
            <a:ext cx="4425176" cy="928416"/>
          </a:xfrm>
        </p:spPr>
        <p:txBody>
          <a:bodyPr>
            <a:normAutofit/>
          </a:bodyPr>
          <a:lstStyle/>
          <a:p>
            <a:r>
              <a:rPr lang="ru-RU" sz="28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Местонахождение объекта</a:t>
            </a:r>
            <a:endParaRPr lang="ru-RU" sz="4000" u="sng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71402C-7646-9AB5-EB54-EED739B8A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72"/>
            <a:ext cx="5624087" cy="53195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578671-5531-C211-FDDC-1301CFA01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87" y="1428771"/>
            <a:ext cx="6567913" cy="53195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Фотогалерея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23C9D0-4BAB-DEBC-67B3-5643C1BDF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6FBEF7-7611-DF64-2DB7-9E3C0E3E1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" y="1287273"/>
            <a:ext cx="4194354" cy="2796236"/>
          </a:xfrm>
          <a:prstGeom prst="rect">
            <a:avLst/>
          </a:prstGeom>
          <a:ln w="44450"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9438DB-7AF5-5083-FFCF-E3FC6D7B5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69" y="1291905"/>
            <a:ext cx="4194000" cy="2791368"/>
          </a:xfrm>
          <a:prstGeom prst="rect">
            <a:avLst/>
          </a:prstGeom>
          <a:ln w="44450">
            <a:solidFill>
              <a:schemeClr val="accent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C59DCC-492A-74E2-AA83-0345AF823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" y="4097539"/>
            <a:ext cx="4194000" cy="2796000"/>
          </a:xfrm>
          <a:prstGeom prst="rect">
            <a:avLst/>
          </a:prstGeom>
          <a:ln w="44450">
            <a:solidFill>
              <a:schemeClr val="accent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769174A-D85A-0B40-149A-7893CB87C2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48" y="4081341"/>
            <a:ext cx="4194000" cy="2796000"/>
          </a:xfrm>
          <a:prstGeom prst="rect">
            <a:avLst/>
          </a:prstGeom>
          <a:ln w="44450">
            <a:solidFill>
              <a:srgbClr val="3399FF"/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DCDFAF9-0EC5-C894-320B-64AEB0C8D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599" y="1287273"/>
            <a:ext cx="3572374" cy="2810267"/>
          </a:xfrm>
          <a:prstGeom prst="rect">
            <a:avLst/>
          </a:prstGeom>
          <a:ln w="44450">
            <a:solidFill>
              <a:schemeClr val="accent1"/>
            </a:solidFill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2399B6A-F57D-AEAC-696A-9C0F353D15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598" y="4097540"/>
            <a:ext cx="3572373" cy="2760460"/>
          </a:xfrm>
          <a:prstGeom prst="rect">
            <a:avLst/>
          </a:prstGeom>
          <a:ln w="44450">
            <a:solidFill>
              <a:srgbClr val="3399FF"/>
            </a:solidFill>
          </a:ln>
        </p:spPr>
      </p:pic>
    </p:spTree>
    <p:extLst>
      <p:ext uri="{BB962C8B-B14F-4D97-AF65-F5344CB8AC3E}">
        <p14:creationId xmlns:p14="http://schemas.microsoft.com/office/powerpoint/2010/main" val="3265581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122</Words>
  <Application>Microsoft Office PowerPoint</Application>
  <PresentationFormat>Широкоэкранный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Инфраструктура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Паюсов Григорий Иванович</cp:lastModifiedBy>
  <cp:revision>47</cp:revision>
  <cp:lastPrinted>2023-03-28T07:33:14Z</cp:lastPrinted>
  <dcterms:created xsi:type="dcterms:W3CDTF">2019-04-24T07:29:32Z</dcterms:created>
  <dcterms:modified xsi:type="dcterms:W3CDTF">2023-03-28T09:02:04Z</dcterms:modified>
</cp:coreProperties>
</file>