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6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  <p14:sldId id="266"/>
          </p14:sldIdLst>
        </p14:section>
        <p14:section name="Раздел без заголовка" id="{598A78D7-4387-47B7-88D9-C4B296BC9BA2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База отдыха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«Коммунальник»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Кицканское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лесничество, квартал 13, выдел 26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7064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Культурно оздоровительные цели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1 730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2,629 га.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B7E016-34BC-3185-E991-BA7BBACE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08" y="1418202"/>
            <a:ext cx="9783540" cy="516618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B8E9E9-F82D-9536-7AA4-7E28A2561975}"/>
              </a:ext>
            </a:extLst>
          </p:cNvPr>
          <p:cNvSpPr/>
          <p:nvPr/>
        </p:nvSpPr>
        <p:spPr>
          <a:xfrm>
            <a:off x="7466202" y="1770077"/>
            <a:ext cx="2122416" cy="18707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2036B04-940C-2661-5198-C3701AED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9" y="1511418"/>
            <a:ext cx="5817267" cy="440887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CE91B-91A7-F3F1-C049-E8355DE28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1511418"/>
            <a:ext cx="5817267" cy="44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15640442-DBA2-B8DC-857B-4E279D62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2" y="1516189"/>
            <a:ext cx="5717946" cy="470033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B1777E-DD98-C6DE-8FBE-46A4BE1C3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1516188"/>
            <a:ext cx="5801225" cy="4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65EC2-613D-188D-6928-640F6552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1F178F-36A7-9FA7-BF4F-A9E94723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607"/>
            <a:ext cx="12192000" cy="45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84EDD7-6D3E-8C80-F894-593E0878E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2" y="1267324"/>
            <a:ext cx="5257800" cy="3146662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5B34056-42CF-90C5-C4F7-779D84702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3" y="3747589"/>
            <a:ext cx="5257800" cy="274946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D84E6-3568-A78C-D987-72317E6BC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2" y="1267325"/>
            <a:ext cx="5257800" cy="2480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54280B-DCB2-DC1A-56EB-F7FFAC0FEE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2" y="3755611"/>
            <a:ext cx="5257800" cy="27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7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85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62</cp:revision>
  <dcterms:created xsi:type="dcterms:W3CDTF">2019-04-24T07:29:32Z</dcterms:created>
  <dcterms:modified xsi:type="dcterms:W3CDTF">2023-05-24T11:28:52Z</dcterms:modified>
</cp:coreProperties>
</file>