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4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35171" y="3352800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Парк культуры и отдыха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с. Кременчуг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374807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67854"/>
              </p:ext>
            </p:extLst>
          </p:nvPr>
        </p:nvGraphicFramePr>
        <p:xfrm>
          <a:off x="522513" y="1645920"/>
          <a:ext cx="11181808" cy="449797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отдыха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инвестиционной площадки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14 000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Свободный земельный участок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 кв. 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815994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</a:rPr>
                        <a:t>Есть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Асфальтобетонная и грунтовая дорога 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муниципальной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581B3-7D5B-C441-B9A3-69441FC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8156" cy="1325563"/>
          </a:xfrm>
        </p:spPr>
        <p:txBody>
          <a:bodyPr>
            <a:normAutofit/>
          </a:bodyPr>
          <a:lstStyle/>
          <a:p>
            <a:pPr algn="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объекта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A7A469-5D12-031E-79F7-C198AC7B5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8930"/>
            <a:ext cx="12192000" cy="4258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F36440-6166-80E0-C5F8-C307DD181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04" y="1241517"/>
            <a:ext cx="11974596" cy="53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4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80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Местонахождение объекта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64</cp:revision>
  <dcterms:created xsi:type="dcterms:W3CDTF">2019-04-24T07:29:32Z</dcterms:created>
  <dcterms:modified xsi:type="dcterms:W3CDTF">2023-05-24T13:54:51Z</dcterms:modified>
</cp:coreProperties>
</file>