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0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E0EC1-8E1B-4A78-AFCB-FD9C8D1FD648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CE4B8-CE6A-4358-AB81-0EA0A3E1D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776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Складская база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Тирасполь, пер. Вокзальный, 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184572" y="883533"/>
            <a:ext cx="4511736" cy="2485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825097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Складская база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1,063 га.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Свободный земельный участок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1,897 га.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к участку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18465-DA00-1D4B-D0BA-59743C3A9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dirty="0"/>
              <a:t>Местонахождение объекта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E232F3-2CA5-0A81-6CAE-2029D1FF2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132513"/>
            <a:ext cx="12192000" cy="58724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8E8F1BA7-1EF7-DA5F-347E-264244D4B008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2852285" y="5581950"/>
            <a:ext cx="482491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006CFB-838D-B163-2079-B34953296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823" y="1471843"/>
            <a:ext cx="8430802" cy="4563112"/>
          </a:xfrm>
          <a:prstGeom prst="rect">
            <a:avLst/>
          </a:prstGeom>
        </p:spPr>
      </p:pic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8A2E9617-E0C9-D536-A7CD-D6E1B74AF720}"/>
              </a:ext>
            </a:extLst>
          </p:cNvPr>
          <p:cNvSpPr/>
          <p:nvPr/>
        </p:nvSpPr>
        <p:spPr>
          <a:xfrm>
            <a:off x="3162650" y="2793534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E911E1E4-9BCB-DF7F-F659-F346B1FF0A57}"/>
              </a:ext>
            </a:extLst>
          </p:cNvPr>
          <p:cNvSpPr/>
          <p:nvPr/>
        </p:nvSpPr>
        <p:spPr>
          <a:xfrm>
            <a:off x="4462943" y="3632433"/>
            <a:ext cx="167780" cy="3523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B7FC636C-71AD-08FB-B29A-5F0E2365C904}"/>
              </a:ext>
            </a:extLst>
          </p:cNvPr>
          <p:cNvSpPr/>
          <p:nvPr/>
        </p:nvSpPr>
        <p:spPr>
          <a:xfrm>
            <a:off x="6023295" y="3087149"/>
            <a:ext cx="176169" cy="2768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3948926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A7C2F-29C5-D385-C8E5-2B887851E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72" y="365125"/>
            <a:ext cx="10752928" cy="1325563"/>
          </a:xfrm>
        </p:spPr>
        <p:txBody>
          <a:bodyPr/>
          <a:lstStyle/>
          <a:p>
            <a:r>
              <a:rPr lang="ru-RU" dirty="0"/>
              <a:t>Фотогалерея </a:t>
            </a:r>
            <a:r>
              <a:rPr lang="ru-RU" sz="2400" b="1" dirty="0"/>
              <a:t>(корп. А)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8263A92-2F1C-40F1-7000-F84C71B51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72" y="1690688"/>
            <a:ext cx="5495125" cy="4084470"/>
          </a:xfrm>
          <a:ln>
            <a:solidFill>
              <a:schemeClr val="accent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59D903-4F00-E23D-F6EC-3E4E61E980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690688"/>
            <a:ext cx="5257799" cy="4084470"/>
          </a:xfrm>
          <a:prstGeom prst="rect">
            <a:avLst/>
          </a:prstGeom>
        </p:spPr>
      </p:pic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AA0ED814-2F9C-160C-BCE9-4E0FD253CE70}"/>
              </a:ext>
            </a:extLst>
          </p:cNvPr>
          <p:cNvSpPr/>
          <p:nvPr/>
        </p:nvSpPr>
        <p:spPr>
          <a:xfrm>
            <a:off x="2133600" y="2675021"/>
            <a:ext cx="352926" cy="7539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2D05E7-9756-914D-D3BA-6EBC7AA70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0" y="1300292"/>
            <a:ext cx="12192000" cy="6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5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75188-779A-93DF-0513-5577EB18C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79" y="365125"/>
            <a:ext cx="11293641" cy="1325563"/>
          </a:xfrm>
        </p:spPr>
        <p:txBody>
          <a:bodyPr/>
          <a:lstStyle/>
          <a:p>
            <a:r>
              <a:rPr lang="ru-RU" dirty="0"/>
              <a:t>Фотогалерея </a:t>
            </a:r>
            <a:r>
              <a:rPr lang="ru-RU" sz="2400" b="1" dirty="0"/>
              <a:t>(корп. Н)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18A9C3-A0FD-CA27-29D9-F27D690E5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9" y="1690687"/>
            <a:ext cx="5807980" cy="480218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918EB6-578F-A2E5-A9AB-A8F1FDBFDC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59" y="1690687"/>
            <a:ext cx="5485661" cy="26085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6B4E84-8452-CD48-55E9-45E7FACC41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58" y="4299285"/>
            <a:ext cx="5485661" cy="2193590"/>
          </a:xfrm>
          <a:prstGeom prst="rect">
            <a:avLst/>
          </a:prstGeom>
        </p:spPr>
      </p:pic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A08CEE96-21E4-B394-C5E8-E418ACA5207A}"/>
              </a:ext>
            </a:extLst>
          </p:cNvPr>
          <p:cNvSpPr/>
          <p:nvPr/>
        </p:nvSpPr>
        <p:spPr>
          <a:xfrm>
            <a:off x="2847843" y="2165684"/>
            <a:ext cx="280368" cy="1090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339A58-4055-3623-0FC0-B07C1CC93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0" y="1302422"/>
            <a:ext cx="12192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00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90</Words>
  <Application>Microsoft Office PowerPoint</Application>
  <PresentationFormat>Широкоэкранный</PresentationFormat>
  <Paragraphs>32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 (корп. А)</vt:lpstr>
      <vt:lpstr>Фотогалерея (корп. Н)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63</cp:revision>
  <dcterms:created xsi:type="dcterms:W3CDTF">2019-04-24T07:29:32Z</dcterms:created>
  <dcterms:modified xsi:type="dcterms:W3CDTF">2023-05-24T11:33:11Z</dcterms:modified>
</cp:coreProperties>
</file>