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0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0EC1-8E1B-4A78-AFCB-FD9C8D1FD648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E4B8-CE6A-4358-AB81-0EA0A3E1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Объект торговли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Ватутина,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84572" y="883533"/>
            <a:ext cx="4511736" cy="248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70195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торговли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Общая площадь инвестиционной площадки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495 кв. 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120 кв. 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Грунтовая дорога к участку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BA35-6FE1-D5F9-51E4-BDB94338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0E7821-4C44-9151-6C70-B90983AC2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t="11621" r="5046" b="5323"/>
          <a:stretch/>
        </p:blipFill>
        <p:spPr>
          <a:xfrm>
            <a:off x="109057" y="1310360"/>
            <a:ext cx="5696124" cy="45175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7762DF-4130-9401-230C-488F7828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216404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BA1266-4786-BB18-2A55-0FCE5D64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05" y="1310359"/>
            <a:ext cx="6143537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B6BD-91FD-6E08-9239-C56607ED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A255D-A056-2252-BCEE-732EECEF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24792"/>
            <a:ext cx="12192000" cy="457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2EDC5-8837-E610-75A6-1D92C0DCC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72"/>
            <a:ext cx="5749090" cy="4562268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DB16325-BB79-1839-B47C-46E811C9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0" y="1270512"/>
            <a:ext cx="5162026" cy="221712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806570-87F5-F5C3-9C35-51843A725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0" y="3498995"/>
            <a:ext cx="5162026" cy="23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06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82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61</cp:revision>
  <dcterms:created xsi:type="dcterms:W3CDTF">2019-04-24T07:29:32Z</dcterms:created>
  <dcterms:modified xsi:type="dcterms:W3CDTF">2023-05-24T12:01:24Z</dcterms:modified>
</cp:coreProperties>
</file>