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72632" autoAdjust="0"/>
  </p:normalViewPr>
  <p:slideViewPr>
    <p:cSldViewPr snapToGrid="0">
      <p:cViewPr varScale="1">
        <p:scale>
          <a:sx n="83" d="100"/>
          <a:sy n="83" d="100"/>
        </p:scale>
        <p:origin x="13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287DA-3470-4BAC-B453-5D076A7A80B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A2AD-9D80-4726-94CC-4F1AF3D62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8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A2AD-9D80-4726-94CC-4F1AF3D625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1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A2AD-9D80-4726-94CC-4F1AF3D625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Кондитерский цех, магазин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9 Января, 63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184572" y="883533"/>
            <a:ext cx="4511736" cy="248581"/>
          </a:xfrm>
        </p:spPr>
        <p:txBody>
          <a:bodyPr>
            <a:noAutofit/>
          </a:bodyPr>
          <a:lstStyle/>
          <a:p>
            <a:pPr algn="ctr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25891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Кондитерский цех, магазин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Общая площадь инвестиционной площадки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126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всего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b="1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8C00B-930B-1139-E6D3-753D8F39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2182"/>
          </a:xfrm>
        </p:spPr>
        <p:txBody>
          <a:bodyPr>
            <a:normAutofit/>
          </a:bodyPr>
          <a:lstStyle/>
          <a:p>
            <a:pPr algn="r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97EB4B-7D1B-B4C2-9214-797C9F79A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1122745"/>
            <a:ext cx="12192000" cy="5787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9A9A4EB-82B4-20D2-0661-30FC28BF5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51840" y="1597308"/>
            <a:ext cx="7088319" cy="4351338"/>
          </a:xfrm>
        </p:spPr>
      </p:pic>
    </p:spTree>
    <p:extLst>
      <p:ext uri="{BB962C8B-B14F-4D97-AF65-F5344CB8AC3E}">
        <p14:creationId xmlns:p14="http://schemas.microsoft.com/office/powerpoint/2010/main" val="396247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97957-D90C-99E9-F5DF-723E8D38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509974"/>
          </a:xfrm>
        </p:spPr>
        <p:txBody>
          <a:bodyPr>
            <a:normAutofit/>
          </a:bodyPr>
          <a:lstStyle/>
          <a:p>
            <a:pPr algn="r"/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CEA4C2-6447-31BC-A558-83B4F2EE0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599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D75FD8-FF2A-A39B-06C7-080D0E84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066"/>
            <a:ext cx="12192000" cy="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01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84</Words>
  <Application>Microsoft Office PowerPoint</Application>
  <PresentationFormat>Широкоэкранный</PresentationFormat>
  <Paragraphs>31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58</cp:revision>
  <dcterms:created xsi:type="dcterms:W3CDTF">2019-04-24T07:29:32Z</dcterms:created>
  <dcterms:modified xsi:type="dcterms:W3CDTF">2023-05-24T12:12:56Z</dcterms:modified>
</cp:coreProperties>
</file>