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6" r:id="rId5"/>
    <p:sldId id="267" r:id="rId6"/>
    <p:sldId id="26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6"/>
          </p14:sldIdLst>
        </p14:section>
        <p14:section name="Раздел без заголовка" id="{598A78D7-4387-47B7-88D9-C4B296BC9BA2}">
          <p14:sldIdLst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школы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Бендеры, ул. Кишиневская,152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19564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14 164 кв.м.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строения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3 166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D4F27FF-DF75-327D-A525-D922D708C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644" y="1371681"/>
            <a:ext cx="9820712" cy="5269752"/>
          </a:xfrm>
          <a:prstGeom prst="rect">
            <a:avLst/>
          </a:prstGeom>
        </p:spPr>
      </p:pic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11DC2073-A3D2-131F-AECC-42F4B073065D}"/>
              </a:ext>
            </a:extLst>
          </p:cNvPr>
          <p:cNvSpPr/>
          <p:nvPr/>
        </p:nvSpPr>
        <p:spPr>
          <a:xfrm>
            <a:off x="5553309" y="3429000"/>
            <a:ext cx="302059" cy="577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52F83-D5F5-7793-D4FE-A16EBB38D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C034E0-2A7C-61EC-10B6-038A74A6B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6620"/>
            <a:ext cx="12192000" cy="457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69B9DB-5652-A92B-713E-778799F13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81" y="1375863"/>
            <a:ext cx="5844514" cy="526130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6BCBBB-064F-8870-E0A5-E8C8C1F62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75863"/>
            <a:ext cx="5499069" cy="27850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65F9EE-BBC7-8BA4-F28A-DC9B2D7C5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238439"/>
            <a:ext cx="2700762" cy="24294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7A5FD2-255A-20FB-D143-2D4052B13B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4307" y="4238439"/>
            <a:ext cx="2700762" cy="239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8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5CBB6-95C7-918F-53C8-2FE10D6F8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2105"/>
            <a:ext cx="10515600" cy="417095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  <a:r>
              <a:rPr lang="ru-RU" sz="4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F797B0-87EB-EA40-A5E8-669ED3D42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232093"/>
            <a:ext cx="12192000" cy="4571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7066ED3-8ADD-D485-6B12-A3F523F955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5" y="1353350"/>
            <a:ext cx="4022247" cy="268149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EE112D-EE8B-422F-E320-E384A54956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290" y="1353350"/>
            <a:ext cx="3747836" cy="268149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5F4FDB9-7ECB-2662-6EB9-CCF0A3A99C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289" y="4109300"/>
            <a:ext cx="3747836" cy="26604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7E25E0-B00D-15AC-5F92-68479B7C99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761" y="1353350"/>
            <a:ext cx="3866148" cy="26814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0A55B5-4ECB-C041-3EBA-535A102778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5" y="4116340"/>
            <a:ext cx="4022247" cy="26545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38A86B3-BBBA-65A1-C4B3-4C66B77C39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762" y="4109300"/>
            <a:ext cx="3866148" cy="265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23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4ACC1-C2A2-B181-14AC-16A702EF6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0218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  <a:r>
              <a:rPr lang="ru-RU" dirty="0"/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A779C8-2F49-D70A-3998-CEE84621D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1" y="1052395"/>
            <a:ext cx="5257800" cy="27680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56252A3-0931-FDC8-0482-8507BA2FC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906010"/>
            <a:ext cx="12192000" cy="457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E55C194-CACB-B9A2-D46A-AEE0D5C9C5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09" y="1052396"/>
            <a:ext cx="6266447" cy="276803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B3A0533-464A-CFAB-4DA4-E431202AD8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09" y="3866145"/>
            <a:ext cx="3118607" cy="268558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BFD1DB1-65D1-CCC2-03A0-A99A295ABC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951" y="3866145"/>
            <a:ext cx="3118606" cy="268558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1DE8AEC-06B5-4B04-DB5E-319C9E0A8B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1" y="3866145"/>
            <a:ext cx="5257800" cy="268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329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</TotalTime>
  <Words>84</Words>
  <Application>Microsoft Office PowerPoint</Application>
  <PresentationFormat>Широкоэкранный</PresentationFormat>
  <Paragraphs>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  </vt:lpstr>
      <vt:lpstr>Фотогалерея </vt:lpstr>
      <vt:lpstr>Фотогалерея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91</cp:revision>
  <dcterms:created xsi:type="dcterms:W3CDTF">2019-04-24T07:29:32Z</dcterms:created>
  <dcterms:modified xsi:type="dcterms:W3CDTF">2023-06-07T07:10:12Z</dcterms:modified>
</cp:coreProperties>
</file>