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АДМИНИСТРАТИВНОЕ ЗДАНИЕ Литер 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Бендеры, пер. Вокзальный, 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3259"/>
              </p:ext>
            </p:extLst>
          </p:nvPr>
        </p:nvGraphicFramePr>
        <p:xfrm>
          <a:off x="522513" y="1645920"/>
          <a:ext cx="11181808" cy="41213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Офис, склад, магазин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строения Литер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312,8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ABE3CF-1ADC-17AE-2E14-42F17991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11" y="1241518"/>
            <a:ext cx="8389608" cy="55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1FEC6-7D3D-DEC8-CDD3-CCFD93BF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87526" cy="1436434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</a:t>
            </a: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D547CD2-5561-AD95-F334-37C944329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1" y="1390562"/>
            <a:ext cx="5903494" cy="480765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B7451B-2EF6-E9DD-85E6-EB251E933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19501"/>
            <a:ext cx="5903494" cy="48787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D89CF6-DC5B-693B-596F-E6CBA1854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1216404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4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78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Сыровацкая Светлана Евгеньевна</cp:lastModifiedBy>
  <cp:revision>97</cp:revision>
  <dcterms:created xsi:type="dcterms:W3CDTF">2019-04-24T07:29:32Z</dcterms:created>
  <dcterms:modified xsi:type="dcterms:W3CDTF">2023-06-07T07:40:35Z</dcterms:modified>
</cp:coreProperties>
</file>