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здания котельной лит. 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Московская,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61464"/>
              </p:ext>
            </p:extLst>
          </p:nvPr>
        </p:nvGraphicFramePr>
        <p:xfrm>
          <a:off x="522513" y="1645920"/>
          <a:ext cx="11181808" cy="4121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26ADD2-2EEC-85E3-BD40-E0F12B883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25" y="1363496"/>
            <a:ext cx="8411749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0E78E4-FD25-9E09-F0A2-9431B0DD7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391651"/>
            <a:ext cx="5947610" cy="48968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0054D4-7275-75D6-1D10-B30C5066D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11" y="1391651"/>
            <a:ext cx="4934952" cy="23835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E36E18-C15B-311A-2130-C43A28979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11" y="3904947"/>
            <a:ext cx="4934952" cy="23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75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Сыровацкая Светлана Евгеньевна</cp:lastModifiedBy>
  <cp:revision>80</cp:revision>
  <dcterms:created xsi:type="dcterms:W3CDTF">2019-04-24T07:29:32Z</dcterms:created>
  <dcterms:modified xsi:type="dcterms:W3CDTF">2023-06-07T06:41:00Z</dcterms:modified>
</cp:coreProperties>
</file>