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Незавершенное строительство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Днестровск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Строителей, 51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44946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Молодежный центр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440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Свободный земельный участок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всего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B5ED8D-C5AD-4382-0249-0237709E7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7" y="1363497"/>
            <a:ext cx="10612074" cy="42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2EA5E-2467-88A4-1EF9-6C0B35DB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8768" cy="1417913"/>
          </a:xfrm>
        </p:spPr>
        <p:txBody>
          <a:bodyPr>
            <a:normAutofit/>
          </a:bodyPr>
          <a:lstStyle/>
          <a:p>
            <a:pPr algn="r"/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EA3B9A-E5CE-3A71-3A62-7817FD055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463" y="1375794"/>
            <a:ext cx="8680506" cy="4801169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F02E86-1C7E-4958-9121-AF3C4240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3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82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71</cp:revision>
  <dcterms:created xsi:type="dcterms:W3CDTF">2019-04-24T07:29:32Z</dcterms:created>
  <dcterms:modified xsi:type="dcterms:W3CDTF">2023-05-29T13:17:41Z</dcterms:modified>
</cp:coreProperties>
</file>