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ДОМ КУЛЬТУРЫ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Ближний Хутор, ул. Ленина, 61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09253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культурно-досуговых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1 645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6 159 кв.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950B6-0AC5-4083-F37B-4B66A3B3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4" y="1512269"/>
            <a:ext cx="5823974" cy="4335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0E8364-55B6-A69E-40D5-31E62C218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456" y="1521300"/>
            <a:ext cx="6085240" cy="43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CCA94D1-2F3F-C899-EF16-4C130162C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04" y="1309261"/>
            <a:ext cx="5130364" cy="282419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05405B-0A8F-8BFA-111C-B3177D66E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80" y="1309261"/>
            <a:ext cx="5130363" cy="28241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CF9D9A-A086-305E-AAFD-27695C65D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4" y="4253217"/>
            <a:ext cx="5130362" cy="25308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1F1AC-013B-12A4-FCCB-68FD6DC6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380" y="4253217"/>
            <a:ext cx="5130363" cy="24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7CA04B-D915-CB11-7626-B426B06A1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4" y="3991776"/>
            <a:ext cx="5496426" cy="25968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B3C1B7-589E-3362-8756-742F7D768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4" y="1320043"/>
            <a:ext cx="5496427" cy="2596897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FC2323E8-ED8A-1A87-FB75-939D39E5A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74" y="1311948"/>
            <a:ext cx="5496426" cy="260499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334E5D-9F09-EC62-540A-A498658966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74" y="3991777"/>
            <a:ext cx="5496425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90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70</cp:revision>
  <dcterms:created xsi:type="dcterms:W3CDTF">2019-04-24T07:29:32Z</dcterms:created>
  <dcterms:modified xsi:type="dcterms:W3CDTF">2023-06-14T08:12:24Z</dcterms:modified>
</cp:coreProperties>
</file>