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7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Земельный участок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Григориопольский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Красная горка ул. Гагарина б/н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202260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Торговая площадь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742,4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742,4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8F6DD8-0258-15B7-4852-AA1CC1179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594" y="1306701"/>
            <a:ext cx="10297962" cy="54661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2C75B5-CB39-3F90-CDDE-DD86C3706357}"/>
              </a:ext>
            </a:extLst>
          </p:cNvPr>
          <p:cNvSpPr/>
          <p:nvPr/>
        </p:nvSpPr>
        <p:spPr>
          <a:xfrm rot="20916420">
            <a:off x="6031684" y="2474752"/>
            <a:ext cx="687898" cy="6123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302264-00F6-8915-8C9D-E857A0468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41" y="1383487"/>
            <a:ext cx="9500606" cy="5277372"/>
          </a:xfrm>
        </p:spPr>
      </p:pic>
    </p:spTree>
    <p:extLst>
      <p:ext uri="{BB962C8B-B14F-4D97-AF65-F5344CB8AC3E}">
        <p14:creationId xmlns:p14="http://schemas.microsoft.com/office/powerpoint/2010/main" val="1850383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87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79</cp:revision>
  <dcterms:created xsi:type="dcterms:W3CDTF">2019-04-24T07:29:32Z</dcterms:created>
  <dcterms:modified xsi:type="dcterms:W3CDTF">2023-06-28T08:03:23Z</dcterms:modified>
</cp:coreProperties>
</file>