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7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19129" y="34290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Земельный участок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Григориополь ул.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Васканова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спортивной зоне центрального парка)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30299"/>
              </p:ext>
            </p:extLst>
          </p:nvPr>
        </p:nvGraphicFramePr>
        <p:xfrm>
          <a:off x="522513" y="1645920"/>
          <a:ext cx="11181808" cy="476140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Оздоровительная, развлекательная, туристическая деятельность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5 040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участка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5 040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и грунтовая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25B2CF-99AD-31F3-A34C-B7033F1E9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721" y="1320110"/>
            <a:ext cx="9355536" cy="5413212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4442A794-5F4F-146E-C1B6-09C1D983EFAF}"/>
              </a:ext>
            </a:extLst>
          </p:cNvPr>
          <p:cNvCxnSpPr/>
          <p:nvPr/>
        </p:nvCxnSpPr>
        <p:spPr>
          <a:xfrm>
            <a:off x="4655890" y="4118994"/>
            <a:ext cx="0" cy="7550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3248FCB-04E2-82AB-84A5-FF8790980506}"/>
              </a:ext>
            </a:extLst>
          </p:cNvPr>
          <p:cNvCxnSpPr>
            <a:cxnSpLocks/>
          </p:cNvCxnSpPr>
          <p:nvPr/>
        </p:nvCxnSpPr>
        <p:spPr>
          <a:xfrm flipV="1">
            <a:off x="5376993" y="4282579"/>
            <a:ext cx="545285" cy="52850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8B72B51-80D2-BA48-E554-A71F0AD6C54B}"/>
              </a:ext>
            </a:extLst>
          </p:cNvPr>
          <p:cNvCxnSpPr>
            <a:cxnSpLocks/>
          </p:cNvCxnSpPr>
          <p:nvPr/>
        </p:nvCxnSpPr>
        <p:spPr>
          <a:xfrm flipV="1">
            <a:off x="4655890" y="4068661"/>
            <a:ext cx="1212209" cy="503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9E13159-9459-E132-67FE-15A855D43B9E}"/>
              </a:ext>
            </a:extLst>
          </p:cNvPr>
          <p:cNvCxnSpPr>
            <a:cxnSpLocks/>
          </p:cNvCxnSpPr>
          <p:nvPr/>
        </p:nvCxnSpPr>
        <p:spPr>
          <a:xfrm flipH="1" flipV="1">
            <a:off x="5868099" y="4068661"/>
            <a:ext cx="46140" cy="218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7E8C8EF1-4AE2-2D40-90FC-F1ECAC09959F}"/>
              </a:ext>
            </a:extLst>
          </p:cNvPr>
          <p:cNvCxnSpPr/>
          <p:nvPr/>
        </p:nvCxnSpPr>
        <p:spPr>
          <a:xfrm flipV="1">
            <a:off x="4655890" y="4815281"/>
            <a:ext cx="713064" cy="587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E01C9-FB2A-B3C3-2289-4AA43684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F13B849-5446-C200-2A25-96ECB9467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1208015"/>
            <a:ext cx="12192000" cy="67110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AFB548AD-45AE-54ED-60FC-7722F8417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9" y="1456657"/>
            <a:ext cx="5766072" cy="5152690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95AE37-D863-8F3B-33B4-7A7AA074E6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7" y="1456657"/>
            <a:ext cx="5775158" cy="515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83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93</Words>
  <Application>Microsoft Office PowerPoint</Application>
  <PresentationFormat>Широкоэкранный</PresentationFormat>
  <Paragraphs>29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80</cp:revision>
  <dcterms:created xsi:type="dcterms:W3CDTF">2019-04-24T07:29:32Z</dcterms:created>
  <dcterms:modified xsi:type="dcterms:W3CDTF">2023-06-28T08:01:10Z</dcterms:modified>
</cp:coreProperties>
</file>