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7"/>
            <p14:sldId id="268"/>
            <p14:sldId id="269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19129" y="34290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Здание 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Каменский район, с.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Хрустовая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Комарова, 79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230958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Оздоровительная, туристическая деятельность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1 000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участка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6 700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712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0312D5-79C9-8BE3-3B46-D28F24A66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723" y="1328508"/>
            <a:ext cx="8970867" cy="548690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E2096F-5092-3F33-0DAC-2D72935C0542}"/>
              </a:ext>
            </a:extLst>
          </p:cNvPr>
          <p:cNvSpPr/>
          <p:nvPr/>
        </p:nvSpPr>
        <p:spPr>
          <a:xfrm rot="646128">
            <a:off x="6234155" y="3291506"/>
            <a:ext cx="1169885" cy="82585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E01C9-FB2A-B3C3-2289-4AA43684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13B849-5446-C200-2A25-96ECB9467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208015"/>
            <a:ext cx="12192000" cy="6711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AC9700-74E8-0464-F94E-D8430DD5F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504" y="1411705"/>
            <a:ext cx="5903496" cy="51521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D72AB9-C823-43E2-2968-9FC01CBDE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557" y="1411705"/>
            <a:ext cx="5432007" cy="25189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CA894C-2DD5-7344-9AF6-172650DFC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57" y="4000106"/>
            <a:ext cx="5432007" cy="256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8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F1D1C73-D169-50B4-24F4-D0C73756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D40604-7CEA-D3B4-51D8-39E65D64F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57" y="1281329"/>
            <a:ext cx="5083343" cy="2814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B2B998E-CB19-7993-D197-B1D14455BA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41" y="1281328"/>
            <a:ext cx="5257801" cy="281408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D9EAB3-91A7-DD15-8BE0-A02F377B8C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57" y="4175627"/>
            <a:ext cx="5083343" cy="25002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5DB2594-F657-86E6-8FF3-B783BDEE4D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40" y="4175628"/>
            <a:ext cx="5257801" cy="2500298"/>
          </a:xfrm>
          <a:prstGeom prst="rect">
            <a:avLst/>
          </a:prstGeom>
        </p:spPr>
      </p:pic>
      <p:pic>
        <p:nvPicPr>
          <p:cNvPr id="21" name="Объект 20">
            <a:extLst>
              <a:ext uri="{FF2B5EF4-FFF2-40B4-BE49-F238E27FC236}">
                <a16:creationId xmlns:a16="http://schemas.microsoft.com/office/drawing/2014/main" id="{9A19BABE-706B-5309-8267-BF73D4045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-17046" y="1189890"/>
            <a:ext cx="1152826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F1D1C73-D169-50B4-24F4-D0C73756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21" name="Объект 20">
            <a:extLst>
              <a:ext uri="{FF2B5EF4-FFF2-40B4-BE49-F238E27FC236}">
                <a16:creationId xmlns:a16="http://schemas.microsoft.com/office/drawing/2014/main" id="{9A19BABE-706B-5309-8267-BF73D4045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046" y="1189890"/>
            <a:ext cx="1152826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7C3AE4-EDB3-40AB-4341-D6C642FC02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2" y="1296620"/>
            <a:ext cx="5277851" cy="268101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E690F78-59C9-BDE3-A94F-76646F0FA5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946108" y="4038646"/>
            <a:ext cx="5277850" cy="27450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5799CEF-9900-AE86-A127-33C82F34A1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2" y="4038646"/>
            <a:ext cx="5277851" cy="27450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5B39CC3-D7FD-5A35-1576-6E8436C56B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07" y="1232553"/>
            <a:ext cx="5277849" cy="274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72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95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88</cp:revision>
  <dcterms:created xsi:type="dcterms:W3CDTF">2019-04-24T07:29:32Z</dcterms:created>
  <dcterms:modified xsi:type="dcterms:W3CDTF">2023-06-23T13:50:10Z</dcterms:modified>
</cp:coreProperties>
</file>