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7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19129" y="34290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Здание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Каменский район,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с.Рашково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Покровская, 150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7555"/>
              </p:ext>
            </p:extLst>
          </p:nvPr>
        </p:nvGraphicFramePr>
        <p:xfrm>
          <a:off x="522513" y="1645920"/>
          <a:ext cx="11181808" cy="476140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Рекомендованное назначение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Туристическая деятельность (База отдыха, пансионат, интернат для престарелых граждан)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инвестиционной площадки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участка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Электроснабжение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Газоснабжение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 и водоотведение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Асфальтобетонная и грунтовая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813BBC-7717-F999-5E8E-AE186911C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956" y="1385262"/>
            <a:ext cx="9550087" cy="510761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AC08991-154C-210C-26ED-AB22834B47E9}"/>
              </a:ext>
            </a:extLst>
          </p:cNvPr>
          <p:cNvSpPr/>
          <p:nvPr/>
        </p:nvSpPr>
        <p:spPr>
          <a:xfrm rot="1615009">
            <a:off x="5960368" y="3787225"/>
            <a:ext cx="789296" cy="94641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E01C9-FB2A-B3C3-2289-4AA43684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F13B849-5446-C200-2A25-96ECB9467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208015"/>
            <a:ext cx="12192000" cy="67110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38538883-8403-4DE3-A496-759371D85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75125"/>
            <a:ext cx="6914023" cy="5515765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66892E-FA36-E31F-261E-ECCE0EE7DE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56" y="1275126"/>
            <a:ext cx="5058339" cy="27193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148B88-F5B9-1FFD-809B-69B76EC71C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56" y="4071533"/>
            <a:ext cx="5058338" cy="271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83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104</Words>
  <Application>Microsoft Office PowerPoint</Application>
  <PresentationFormat>Широкоэкранный</PresentationFormat>
  <Paragraphs>29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88</cp:revision>
  <dcterms:created xsi:type="dcterms:W3CDTF">2019-04-24T07:29:32Z</dcterms:created>
  <dcterms:modified xsi:type="dcterms:W3CDTF">2023-06-23T11:25:21Z</dcterms:modified>
</cp:coreProperties>
</file>