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7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Производственная площадь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Каменский район 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Подойма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Пушкина, 66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13297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площадь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</a:t>
                      </a:r>
                      <a:r>
                        <a:rPr lang="ru-RU" sz="1800"/>
                        <a:t>площадь строения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712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4 384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081076-DFA9-3EC2-CAE0-9863AB7E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47" y="1314565"/>
            <a:ext cx="9273809" cy="538012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A8B8455-0B65-09F6-56CA-9445473682DC}"/>
              </a:ext>
            </a:extLst>
          </p:cNvPr>
          <p:cNvCxnSpPr>
            <a:cxnSpLocks/>
          </p:cNvCxnSpPr>
          <p:nvPr/>
        </p:nvCxnSpPr>
        <p:spPr>
          <a:xfrm flipH="1">
            <a:off x="5931017" y="4295163"/>
            <a:ext cx="260058" cy="4781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A0E58B2-3770-DC84-550E-6B569BB2DCED}"/>
              </a:ext>
            </a:extLst>
          </p:cNvPr>
          <p:cNvCxnSpPr/>
          <p:nvPr/>
        </p:nvCxnSpPr>
        <p:spPr>
          <a:xfrm>
            <a:off x="6191075" y="4295163"/>
            <a:ext cx="520118" cy="276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519B02F-5E22-7406-D628-1313B7FB1308}"/>
              </a:ext>
            </a:extLst>
          </p:cNvPr>
          <p:cNvCxnSpPr>
            <a:cxnSpLocks/>
          </p:cNvCxnSpPr>
          <p:nvPr/>
        </p:nvCxnSpPr>
        <p:spPr>
          <a:xfrm>
            <a:off x="5931017" y="4773336"/>
            <a:ext cx="520118" cy="276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68D18A5-5E61-1A63-ECDA-3343FF87B333}"/>
              </a:ext>
            </a:extLst>
          </p:cNvPr>
          <p:cNvCxnSpPr/>
          <p:nvPr/>
        </p:nvCxnSpPr>
        <p:spPr>
          <a:xfrm flipH="1">
            <a:off x="6451135" y="4572000"/>
            <a:ext cx="260058" cy="4781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E01C9-FB2A-B3C3-2289-4AA43684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13B849-5446-C200-2A25-96ECB946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208015"/>
            <a:ext cx="12192000" cy="6711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9009270A-10A6-1515-9CE5-B8E0A4B8B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6" y="1363461"/>
            <a:ext cx="4068679" cy="271245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2DFBE3-F368-26FC-3F37-1A186AF97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36" y="1372257"/>
            <a:ext cx="3811003" cy="27124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706737-2B44-C3A7-9280-BC87208B68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36" y="4129516"/>
            <a:ext cx="3811002" cy="25921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AD00D1-35CB-7C03-7D2E-683AFD672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91" y="1372257"/>
            <a:ext cx="3811002" cy="27124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5829512-EBEE-4E40-6CDC-266F88BCF4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89" y="4129516"/>
            <a:ext cx="3811002" cy="25921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996CB61-406E-558B-F0FE-4EE8C56864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6" y="4129516"/>
            <a:ext cx="4068679" cy="25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3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86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86</cp:revision>
  <dcterms:created xsi:type="dcterms:W3CDTF">2019-04-24T07:29:32Z</dcterms:created>
  <dcterms:modified xsi:type="dcterms:W3CDTF">2023-06-23T11:19:07Z</dcterms:modified>
</cp:coreProperties>
</file>