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7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19129" y="34290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РЕМОНТНЫЕ МАСТЕРСКИЕ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Слободзейский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Ближний Хутор, ул. Тираспольская, 11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272091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Складские помещения, производство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500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участка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кв. 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380 кВт.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и грунтовая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F6A184-3721-AA11-212D-188CB39B6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91933"/>
            <a:ext cx="10168156" cy="528682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20FD5D-FD64-E429-010B-4CEB4F3B83C0}"/>
              </a:ext>
            </a:extLst>
          </p:cNvPr>
          <p:cNvSpPr/>
          <p:nvPr/>
        </p:nvSpPr>
        <p:spPr>
          <a:xfrm rot="21185220">
            <a:off x="3700360" y="3873881"/>
            <a:ext cx="561122" cy="31878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E01C9-FB2A-B3C3-2289-4AA43684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13B849-5446-C200-2A25-96ECB9467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208015"/>
            <a:ext cx="12192000" cy="67110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E9DEB0-FBDB-36C0-7F4E-FD4768FD3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7" y="1488741"/>
            <a:ext cx="6682478" cy="513664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C82D57-CA02-EEA1-33F5-D8EC61CFA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42" y="1492331"/>
            <a:ext cx="4421605" cy="25502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D9234D-02A5-5546-7ADF-11022DF6A0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064541" y="4075110"/>
            <a:ext cx="4421604" cy="25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83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90</Words>
  <Application>Microsoft Office PowerPoint</Application>
  <PresentationFormat>Широкоэкранный</PresentationFormat>
  <Paragraphs>29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73</cp:revision>
  <dcterms:created xsi:type="dcterms:W3CDTF">2019-04-24T07:29:32Z</dcterms:created>
  <dcterms:modified xsi:type="dcterms:W3CDTF">2023-06-14T08:13:37Z</dcterms:modified>
</cp:coreProperties>
</file>