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Днестровск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Терпиловского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11184"/>
              </p:ext>
            </p:extLst>
          </p:nvPr>
        </p:nvGraphicFramePr>
        <p:xfrm>
          <a:off x="320842" y="1384500"/>
          <a:ext cx="11383480" cy="51627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91740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691740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69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бассейн, спортивный комплекс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12 900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участок со строениями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6 800 кв. 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340409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этажа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71081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кВт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397 </a:t>
                      </a:r>
                      <a:r>
                        <a:rPr lang="ru-RU" sz="1800" kern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</a:t>
                      </a:r>
                      <a:r>
                        <a:rPr lang="ru-RU" sz="1800" kern="0" baseline="300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сут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всего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69584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69584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358904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74B98E-1774-E2DF-4B77-2E77A887F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9418"/>
            <a:ext cx="10515600" cy="46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2EA5E-2467-88A4-1EF9-6C0B35DB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8768" cy="1417913"/>
          </a:xfrm>
        </p:spPr>
        <p:txBody>
          <a:bodyPr>
            <a:normAutofit/>
          </a:bodyPr>
          <a:lstStyle/>
          <a:p>
            <a:pPr algn="r"/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02E86-1C7E-4958-9121-AF3C4240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BA1F5AE-DB4F-6113-740A-42DEC42B6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3299" y="1616578"/>
            <a:ext cx="7848390" cy="2174051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30DB3A-EB74-43E4-A38B-2CD6AFB33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98" y="3899578"/>
            <a:ext cx="7848389" cy="21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3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107</Words>
  <Application>Microsoft Office PowerPoint</Application>
  <PresentationFormat>Широкоэкранный</PresentationFormat>
  <Paragraphs>33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75</cp:revision>
  <dcterms:created xsi:type="dcterms:W3CDTF">2019-04-24T07:29:32Z</dcterms:created>
  <dcterms:modified xsi:type="dcterms:W3CDTF">2023-05-30T06:56:25Z</dcterms:modified>
</cp:coreProperties>
</file>