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СТАДИОН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Ближний Хутор, ул. Победы 4б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1024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проведения спортивных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1 523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25 534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46DC78-95BC-B8B5-29C0-E5D89338E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85953"/>
            <a:ext cx="10168157" cy="52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E940C-01D3-FAD1-BCA0-D98EBFBA0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42" y="4071886"/>
            <a:ext cx="4766883" cy="26518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74417C-A637-976A-B40A-1CC320B6C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42" y="1409346"/>
            <a:ext cx="4766883" cy="2528319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3E62AF7-F511-10CF-E1EA-0EC61E564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" y="1275124"/>
            <a:ext cx="6378367" cy="54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E9D7A7-D2CC-6831-6D75-B12A43693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278058"/>
            <a:ext cx="11488215" cy="55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89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70</cp:revision>
  <dcterms:created xsi:type="dcterms:W3CDTF">2019-04-24T07:29:32Z</dcterms:created>
  <dcterms:modified xsi:type="dcterms:W3CDTF">2023-06-14T08:14:34Z</dcterms:modified>
</cp:coreProperties>
</file>