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Территория промышленной зоны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Тирасполь, проезд Магистральный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43119"/>
              </p:ext>
            </p:extLst>
          </p:nvPr>
        </p:nvGraphicFramePr>
        <p:xfrm>
          <a:off x="522513" y="1645920"/>
          <a:ext cx="11181808" cy="467317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551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 производственная деятельность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37 500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37 500 кв.м.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</a:rPr>
                        <a:t>Есть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Асфальтобетонная и грунтовая дорога 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A06D03-E198-7EE1-BD90-984E61019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1395719"/>
            <a:ext cx="5378042" cy="4151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BEBD1FD-1189-F099-256F-E6D90C419620}"/>
              </a:ext>
            </a:extLst>
          </p:cNvPr>
          <p:cNvSpPr/>
          <p:nvPr/>
        </p:nvSpPr>
        <p:spPr>
          <a:xfrm>
            <a:off x="1090569" y="2985381"/>
            <a:ext cx="939567" cy="61239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glow rad="101600">
              <a:srgbClr val="FF0000">
                <a:alpha val="4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69C42C2-5801-465B-9DC9-1ECE57B623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6243" y="1353131"/>
            <a:ext cx="4958104" cy="415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83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74</cp:revision>
  <dcterms:created xsi:type="dcterms:W3CDTF">2019-04-24T07:29:32Z</dcterms:created>
  <dcterms:modified xsi:type="dcterms:W3CDTF">2023-05-29T08:35:43Z</dcterms:modified>
</cp:coreProperties>
</file>