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</p14:sldIdLst>
        </p14:section>
        <p14:section name="Раздел без заголовка" id="{598A78D7-4387-47B7-88D9-C4B296BC9BA2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торговли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Днестровск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Котовского, д. 43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008041"/>
              </p:ext>
            </p:extLst>
          </p:nvPr>
        </p:nvGraphicFramePr>
        <p:xfrm>
          <a:off x="522513" y="1645920"/>
          <a:ext cx="11181808" cy="476140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551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Торгово-выставочная площадь, возможно производство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210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Свободный земельный участок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210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C7B4C5-70E8-369E-11B4-0953B98BD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845" y="1334321"/>
            <a:ext cx="5591955" cy="49536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0C4AC7-7259-E6FB-F9E7-76D6D5529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015" y="1333796"/>
            <a:ext cx="5761845" cy="495421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9B3FAEA-21DA-6DD6-FE96-3E2857C67E19}"/>
              </a:ext>
            </a:extLst>
          </p:cNvPr>
          <p:cNvSpPr/>
          <p:nvPr/>
        </p:nvSpPr>
        <p:spPr>
          <a:xfrm rot="946851">
            <a:off x="2558642" y="2616772"/>
            <a:ext cx="209725" cy="1012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403E2-BD72-370B-BFD1-CE8401811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26270" cy="1325563"/>
          </a:xfrm>
        </p:spPr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6DBCD0-B308-0EF7-EDFB-26B86A103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529" y="1307732"/>
            <a:ext cx="9136941" cy="4351338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0778D3-D175-5469-2B6A-9A54859D2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96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86</Words>
  <Application>Microsoft Office PowerPoint</Application>
  <PresentationFormat>Широкоэкранный</PresentationFormat>
  <Paragraphs>29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86</cp:revision>
  <dcterms:created xsi:type="dcterms:W3CDTF">2019-04-24T07:29:32Z</dcterms:created>
  <dcterms:modified xsi:type="dcterms:W3CDTF">2023-05-29T11:45:49Z</dcterms:modified>
</cp:coreProperties>
</file>