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742AF95-6C62-4440-B429-6EC1AE86681A}">
          <p14:sldIdLst>
            <p14:sldId id="256"/>
            <p14:sldId id="261"/>
            <p14:sldId id="264"/>
          </p14:sldIdLst>
        </p14:section>
        <p14:section name="Раздел без заголовка" id="{598A78D7-4387-47B7-88D9-C4B296BC9BA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apm" initials="i" lastIdx="1" clrIdx="0">
    <p:extLst>
      <p:ext uri="{19B8F6BF-5375-455C-9EA6-DF929625EA0E}">
        <p15:presenceInfo xmlns:p15="http://schemas.microsoft.com/office/powerpoint/2012/main" userId="idapm" providerId="None"/>
      </p:ext>
    </p:extLst>
  </p:cmAuthor>
  <p:cmAuthor id="2" name="Попова Ольга Геннадьевна" initials="ПОГ" lastIdx="1" clrIdx="1">
    <p:extLst>
      <p:ext uri="{19B8F6BF-5375-455C-9EA6-DF929625EA0E}">
        <p15:presenceInfo xmlns:p15="http://schemas.microsoft.com/office/powerpoint/2012/main" userId="S-1-5-21-19161911-4055808686-1454308088-19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253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09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3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29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02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94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77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97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7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68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75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64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0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561728"/>
            <a:ext cx="9144000" cy="169686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Инвестиционный паспорт объекта</a:t>
            </a:r>
            <a:br>
              <a:rPr lang="ru-RU" dirty="0"/>
            </a:br>
            <a:r>
              <a:rPr lang="ru-RU" sz="1100" dirty="0"/>
              <a:t>________</a:t>
            </a:r>
            <a:r>
              <a:rPr lang="ru-RU" sz="1000" dirty="0"/>
              <a:t>__________________________________________________________________________________________________________________</a:t>
            </a:r>
            <a:r>
              <a:rPr lang="ru-RU" sz="1100" dirty="0"/>
              <a:t>______________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35171" y="3352800"/>
            <a:ext cx="9420044" cy="1626538"/>
          </a:xfrm>
        </p:spPr>
        <p:txBody>
          <a:bodyPr>
            <a:normAutofit/>
          </a:bodyPr>
          <a:lstStyle/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ОБЪЕКТА: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Участок, свободный от застройки</a:t>
            </a:r>
          </a:p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г. Тирасполь, правый берег р. Днестр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6038335"/>
            <a:ext cx="12192000" cy="819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270533"/>
            <a:ext cx="12192000" cy="0"/>
          </a:xfrm>
          <a:prstGeom prst="line">
            <a:avLst/>
          </a:prstGeom>
          <a:ln w="444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374807"/>
            <a:ext cx="12192000" cy="0"/>
          </a:xfrm>
          <a:prstGeom prst="line">
            <a:avLst/>
          </a:prstGeom>
          <a:ln w="190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дзаголовок 4"/>
          <p:cNvSpPr txBox="1">
            <a:spLocks/>
          </p:cNvSpPr>
          <p:nvPr/>
        </p:nvSpPr>
        <p:spPr>
          <a:xfrm>
            <a:off x="1524000" y="4055129"/>
            <a:ext cx="9144000" cy="764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23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1258306"/>
            <a:ext cx="12192000" cy="0"/>
          </a:xfrm>
          <a:prstGeom prst="line">
            <a:avLst/>
          </a:prstGeom>
          <a:ln w="444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367954"/>
            <a:ext cx="12192000" cy="0"/>
          </a:xfrm>
          <a:prstGeom prst="line">
            <a:avLst/>
          </a:prstGeom>
          <a:ln w="190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96000" y="883533"/>
            <a:ext cx="5608321" cy="248581"/>
          </a:xfrm>
        </p:spPr>
        <p:txBody>
          <a:bodyPr>
            <a:noAutofit/>
          </a:bodyPr>
          <a:lstStyle/>
          <a:p>
            <a:pPr algn="ctr"/>
            <a:r>
              <a:rPr lang="ru-RU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инвестиционной площадки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10C652FD-8D87-2EB2-37EE-0026F56FD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139396"/>
              </p:ext>
            </p:extLst>
          </p:nvPr>
        </p:nvGraphicFramePr>
        <p:xfrm>
          <a:off x="522513" y="1645920"/>
          <a:ext cx="11181808" cy="449797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590904">
                  <a:extLst>
                    <a:ext uri="{9D8B030D-6E8A-4147-A177-3AD203B41FA5}">
                      <a16:colId xmlns:a16="http://schemas.microsoft.com/office/drawing/2014/main" val="2683723241"/>
                    </a:ext>
                  </a:extLst>
                </a:gridCol>
                <a:gridCol w="5590904">
                  <a:extLst>
                    <a:ext uri="{9D8B030D-6E8A-4147-A177-3AD203B41FA5}">
                      <a16:colId xmlns:a16="http://schemas.microsoft.com/office/drawing/2014/main" val="3924917833"/>
                    </a:ext>
                  </a:extLst>
                </a:gridCol>
              </a:tblGrid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Рекомендованное назначение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Зона отдыха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343717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Общая площадь инвестиционной площадки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1 579 кв.м.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652072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Свободный земельный участок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1 579 кв. 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815994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Электроснабжение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873182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Газоснабжение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42783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Водоснабжение и водоотведение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677251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Транспортные коммуникации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Асфальтобетонная  и грунтовая дорога вокруг участка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36540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Форма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Объект находится в муниципальной собственности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47457"/>
                  </a:ext>
                </a:extLst>
              </a:tr>
              <a:tr h="376645">
                <a:tc gridSpan="2">
                  <a:txBody>
                    <a:bodyPr/>
                    <a:lstStyle/>
                    <a:p>
                      <a:r>
                        <a:rPr lang="ru-RU" dirty="0"/>
                        <a:t>Форма взаимодействия с инвестором: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076201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Аренда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150653"/>
                  </a:ext>
                </a:extLst>
              </a:tr>
              <a:tr h="188323">
                <a:tc>
                  <a:txBody>
                    <a:bodyPr/>
                    <a:lstStyle/>
                    <a:p>
                      <a:r>
                        <a:rPr lang="ru-RU" dirty="0"/>
                        <a:t>Продажа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88700"/>
                  </a:ext>
                </a:extLst>
              </a:tr>
              <a:tr h="188323">
                <a:tc>
                  <a:txBody>
                    <a:bodyPr/>
                    <a:lstStyle/>
                    <a:p>
                      <a:r>
                        <a:rPr lang="ru-RU" dirty="0"/>
                        <a:t>Совместная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2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28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6581B3-7D5B-C441-B9A3-69441FC1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68156" cy="1325563"/>
          </a:xfrm>
        </p:spPr>
        <p:txBody>
          <a:bodyPr>
            <a:normAutofit/>
          </a:bodyPr>
          <a:lstStyle/>
          <a:p>
            <a:pPr algn="r"/>
            <a:r>
              <a:rPr lang="ru-RU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Местонахождение объекта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DA7A469-5D12-031E-79F7-C198AC7B5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8930"/>
            <a:ext cx="12192000" cy="4258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A4EC666-DB68-1D3A-C6BC-22FA04A05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37" y="1352259"/>
            <a:ext cx="10311063" cy="458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646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87</Words>
  <Application>Microsoft Office PowerPoint</Application>
  <PresentationFormat>Широкоэкранный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Инвестиционный паспорт объекта ________________________________________________________________________________________________________________________________________</vt:lpstr>
      <vt:lpstr>Характеристика инвестиционной площадки</vt:lpstr>
      <vt:lpstr>Местонахождение объекта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1</dc:creator>
  <cp:lastModifiedBy>Попова Ольга Геннадьевна</cp:lastModifiedBy>
  <cp:revision>73</cp:revision>
  <dcterms:created xsi:type="dcterms:W3CDTF">2019-04-24T07:29:32Z</dcterms:created>
  <dcterms:modified xsi:type="dcterms:W3CDTF">2023-05-30T06:07:48Z</dcterms:modified>
</cp:coreProperties>
</file>