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Территория городского пляжа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Тирасполь, левый берег р. Днестр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23447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отдыха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37 340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Свободный земельный участок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37 340 кв. 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9,1 кВт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211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8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на участке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6F7A5D-EBCF-5EEB-1F38-C031EF411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54" y="1310552"/>
            <a:ext cx="11755491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91</Words>
  <Application>Microsoft Office PowerPoint</Application>
  <PresentationFormat>Широкоэкранный</PresentationFormat>
  <Paragraphs>28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67</cp:revision>
  <dcterms:created xsi:type="dcterms:W3CDTF">2019-04-24T07:29:32Z</dcterms:created>
  <dcterms:modified xsi:type="dcterms:W3CDTF">2023-05-25T08:49:42Z</dcterms:modified>
</cp:coreProperties>
</file>