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4" r:id="rId4"/>
    <p:sldId id="26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9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78937" autoAdjust="0"/>
  </p:normalViewPr>
  <p:slideViewPr>
    <p:cSldViewPr snapToGrid="0">
      <p:cViewPr varScale="1">
        <p:scale>
          <a:sx n="90" d="100"/>
          <a:sy n="90" d="100"/>
        </p:scale>
        <p:origin x="11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5AEAA-A8C3-4960-8750-293D1CD7C04E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CFFD-40D1-443F-9C5E-1106C9259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7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CFFD-40D1-443F-9C5E-1106C9259D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8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 Дома быта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Кишиневская, 164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57953"/>
              </p:ext>
            </p:extLst>
          </p:nvPr>
        </p:nvGraphicFramePr>
        <p:xfrm>
          <a:off x="641683" y="1384499"/>
          <a:ext cx="11062638" cy="52395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7912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183514">
                  <a:extLst>
                    <a:ext uri="{9D8B030D-6E8A-4147-A177-3AD203B41FA5}">
                      <a16:colId xmlns:a16="http://schemas.microsoft.com/office/drawing/2014/main" val="3144593616"/>
                    </a:ext>
                  </a:extLst>
                </a:gridCol>
              </a:tblGrid>
              <a:tr h="4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1059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612,9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7629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/>
                        <a:t>Асфальтобетонная дорога вокруг участка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436632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436632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6CCF8-76D8-6CF1-973B-378118E12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516" y="1323364"/>
            <a:ext cx="9224394" cy="54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4231-64DE-697A-D27F-17E87855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317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6CD30B-FCF3-F61C-1B3C-E1B05E390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939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641A0C-1037-7D94-2074-45770AE50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4" y="902720"/>
            <a:ext cx="3968151" cy="2810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D16C63-8ED0-D70B-73AA-20F8E2B50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8529" y="3343266"/>
            <a:ext cx="2810771" cy="38401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0A55E3-6E67-66E0-763C-EFCE20221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743" y="3343308"/>
            <a:ext cx="2810685" cy="38401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012FD9-C62A-30FA-997D-339ED78AEE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7" y="888634"/>
            <a:ext cx="3840134" cy="28106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F9CE19-D8CC-4DD6-38ED-6CF9E3DC95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3" y="3858033"/>
            <a:ext cx="3968151" cy="28106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198CD4-555A-4232-5F7F-1621F996AB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48" y="888634"/>
            <a:ext cx="3840136" cy="28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2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84</Words>
  <Application>Microsoft Office PowerPoint</Application>
  <PresentationFormat>Широкоэкранный</PresentationFormat>
  <Paragraphs>30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93</cp:revision>
  <dcterms:created xsi:type="dcterms:W3CDTF">2019-04-24T07:29:32Z</dcterms:created>
  <dcterms:modified xsi:type="dcterms:W3CDTF">2023-07-11T12:10:24Z</dcterms:modified>
</cp:coreProperties>
</file>