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9" r:id="rId5"/>
    <p:sldId id="271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9"/>
            <p14:sldId id="271"/>
            <p14:sldId id="270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Лабораторно-производственный корпус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П. Морозова, 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33710"/>
              </p:ext>
            </p:extLst>
          </p:nvPr>
        </p:nvGraphicFramePr>
        <p:xfrm>
          <a:off x="641683" y="1384499"/>
          <a:ext cx="11062638" cy="49817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7912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183514">
                  <a:extLst>
                    <a:ext uri="{9D8B030D-6E8A-4147-A177-3AD203B41FA5}">
                      <a16:colId xmlns:a16="http://schemas.microsoft.com/office/drawing/2014/main" val="3144593616"/>
                    </a:ext>
                  </a:extLst>
                </a:gridCol>
              </a:tblGrid>
              <a:tr h="45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1 255,6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Асфальтобетонная дорога вокруг участка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452890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8BE210-75FB-2C45-3AA2-8AF77436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99" y="1300240"/>
            <a:ext cx="9438611" cy="54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4231-64DE-697A-D27F-17E87855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317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6CD30B-FCF3-F61C-1B3C-E1B05E39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939"/>
            <a:ext cx="12192000" cy="45719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4AE8CB94-A5C7-DE3F-BB50-2F473F880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23386"/>
            <a:ext cx="4883093" cy="2829465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F4C02A-2BC9-A71D-040A-F44E3D2E8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7692"/>
            <a:ext cx="4883092" cy="28294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1A5DD7-2D4C-9A4B-1AA8-84A86676A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29" y="3807693"/>
            <a:ext cx="4982339" cy="28318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905A2C-C223-9EA0-BE97-C24EF63582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9068" y="-153052"/>
            <a:ext cx="2829463" cy="49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4231-64DE-697A-D27F-17E87855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317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6CD30B-FCF3-F61C-1B3C-E1B05E39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939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1F7ACF-2AE4-6055-36E4-93399539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5" y="976162"/>
            <a:ext cx="4982350" cy="27317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9A53E7-D744-4A7F-AE43-F7B5EC5EB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8" y="3801871"/>
            <a:ext cx="4982350" cy="2775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D20013-0199-9507-2DF1-D7359F233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07" y="973768"/>
            <a:ext cx="4982350" cy="27317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DD1A5-291B-3BC8-5814-9F05741ED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08" y="3801871"/>
            <a:ext cx="4982350" cy="27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9826" cy="1325563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321933-1215-25C2-450C-5BA56A8AF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4" y="1415213"/>
            <a:ext cx="5776666" cy="498622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A79129-023A-444A-CFE0-E08BD54E0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15212"/>
            <a:ext cx="5776666" cy="49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3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79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</vt:lpstr>
      <vt:lpstr>Фотогалерея </vt:lpstr>
      <vt:lpstr>Фотогалерея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88</cp:revision>
  <dcterms:created xsi:type="dcterms:W3CDTF">2019-04-24T07:29:32Z</dcterms:created>
  <dcterms:modified xsi:type="dcterms:W3CDTF">2023-07-11T07:31:16Z</dcterms:modified>
</cp:coreProperties>
</file>