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7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  <p14:sldId id="267"/>
            <p14:sldId id="266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19129" y="34290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Корпус КамАЗ (складское помещение)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Рыбница, ул. Индустриальная, 6/1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5729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 + 3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жилое здание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1 551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участка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+mn-lt"/>
                          <a:cs typeface="Times New Roman" panose="02020603050405020304" pitchFamily="18" charset="0"/>
                        </a:rPr>
                        <a:t>3 145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частной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D2E951-8136-C04B-86A0-93C3D48E8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951" y="1310554"/>
            <a:ext cx="9678098" cy="548872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2180E8-1B25-5B8E-00B3-4525C2CFF07F}"/>
              </a:ext>
            </a:extLst>
          </p:cNvPr>
          <p:cNvSpPr/>
          <p:nvPr/>
        </p:nvSpPr>
        <p:spPr>
          <a:xfrm rot="20723988">
            <a:off x="5090908" y="2988797"/>
            <a:ext cx="667900" cy="52130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97A1F0-747F-699B-AF46-46402956EA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3" y="1411870"/>
            <a:ext cx="5813616" cy="53253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235E85-7DD3-ACDB-F6D7-16F12E622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63" y="1411869"/>
            <a:ext cx="5890036" cy="532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0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CB90A0-02C1-B0EB-55E6-CF9F8FE71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8" y="1388262"/>
            <a:ext cx="5986732" cy="53845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404382-6B6B-B376-9F31-A08A81BCBF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187" y="1388263"/>
            <a:ext cx="5824544" cy="26591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2955A9-1963-7738-8DA2-9442970B22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188" y="4113664"/>
            <a:ext cx="5824544" cy="26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5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96118F5-2FCC-1F7C-2177-4279D1CA5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0" y="1264350"/>
            <a:ext cx="5937130" cy="281398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E55EE1-D86B-B020-6133-E9DE8F01C1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0" y="4143758"/>
            <a:ext cx="5937130" cy="259042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8E06C7C-6E87-CED0-8515-26A64446B3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25" y="4143758"/>
            <a:ext cx="5937130" cy="25904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DFC453C-D6F7-DC41-79F2-A708F891D4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25" y="1264350"/>
            <a:ext cx="5937130" cy="28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28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93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92</cp:revision>
  <dcterms:created xsi:type="dcterms:W3CDTF">2019-04-24T07:29:32Z</dcterms:created>
  <dcterms:modified xsi:type="dcterms:W3CDTF">2023-10-18T10:28:36Z</dcterms:modified>
</cp:coreProperties>
</file>