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6" r:id="rId5"/>
    <p:sldId id="265" r:id="rId6"/>
    <p:sldId id="267" r:id="rId7"/>
    <p:sldId id="26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6"/>
            <p14:sldId id="265"/>
            <p14:sldId id="267"/>
            <p14:sldId id="268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19129" y="34290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Комплекс строений (часть территории бывшей мебельной фабрики №5)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Тирасполь, ул. Шевченко, 66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329754"/>
              </p:ext>
            </p:extLst>
          </p:nvPr>
        </p:nvGraphicFramePr>
        <p:xfrm>
          <a:off x="517585" y="1645920"/>
          <a:ext cx="11186736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5832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офис, склады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строения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+mn-lt"/>
                          <a:cs typeface="Times New Roman" panose="02020603050405020304" pitchFamily="18" charset="0"/>
                        </a:rPr>
                        <a:t>2 628.80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участка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+mn-lt"/>
                          <a:cs typeface="Times New Roman" panose="02020603050405020304" pitchFamily="18" charset="0"/>
                        </a:rPr>
                        <a:t>11 085.00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526826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</a:t>
                      </a:r>
                      <a:r>
                        <a:rPr lang="ru-RU"/>
                        <a:t>в частной </a:t>
                      </a:r>
                      <a:r>
                        <a:rPr lang="ru-RU" dirty="0"/>
                        <a:t>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585C2A-79AC-B652-009C-D349D265F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706" y="1310499"/>
            <a:ext cx="9297650" cy="54678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97A29D65-B312-AD41-56C4-C412F32E65E1}"/>
              </a:ext>
            </a:extLst>
          </p:cNvPr>
          <p:cNvSpPr/>
          <p:nvPr/>
        </p:nvSpPr>
        <p:spPr>
          <a:xfrm>
            <a:off x="6459523" y="2877424"/>
            <a:ext cx="142613" cy="3858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114C1FA4-6B02-67D1-9703-759B11414CFE}"/>
              </a:ext>
            </a:extLst>
          </p:cNvPr>
          <p:cNvSpPr/>
          <p:nvPr/>
        </p:nvSpPr>
        <p:spPr>
          <a:xfrm>
            <a:off x="6878973" y="3070370"/>
            <a:ext cx="142614" cy="2768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84199756-68D0-9B74-1AC2-CC181BDBCD84}"/>
              </a:ext>
            </a:extLst>
          </p:cNvPr>
          <p:cNvSpPr/>
          <p:nvPr/>
        </p:nvSpPr>
        <p:spPr>
          <a:xfrm>
            <a:off x="6459523" y="3531765"/>
            <a:ext cx="142613" cy="3858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376F75-3F4A-FE7B-4FBD-B1809EABC0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84813" y="2151941"/>
            <a:ext cx="5290178" cy="37812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E965DF-0F7E-6E84-13E6-965CE61F66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73" y="1397477"/>
            <a:ext cx="4088921" cy="52901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253B46-BE9D-30F2-5B59-13ED33FE84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57087" y="2222391"/>
            <a:ext cx="5290178" cy="364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19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7D054C-A01B-E0C0-5A24-A7A436D7D6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1" y="1425753"/>
            <a:ext cx="5963729" cy="52652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BE76A8-1D53-9DE1-3E77-E136813BE2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37" y="1425755"/>
            <a:ext cx="5745192" cy="52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5D8828-D0CC-0983-75F6-AC185B4F9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0" y="1325563"/>
            <a:ext cx="5810609" cy="53259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582FA0-76A5-8D3C-8004-D4D502B5C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25563"/>
            <a:ext cx="5707092" cy="532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0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5EB22C-6983-624E-F8FF-35BD07D7BF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5" y="1380227"/>
            <a:ext cx="3809280" cy="258093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DF153-C9E0-560D-158C-ADE0536540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90" y="1380226"/>
            <a:ext cx="3977265" cy="25809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8F84AA2-E4C1-B2CD-D8C9-46CA88F7E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90" y="4143001"/>
            <a:ext cx="3977265" cy="258093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2519E0-04FB-193B-6B70-5D7A90B514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49907" y="2204861"/>
            <a:ext cx="5301121" cy="365184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B04D2AF-2E1D-2F17-D9BC-768CACE39F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5" y="4076896"/>
            <a:ext cx="3809279" cy="258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860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97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Сыроватская Светлана Евгеньевна</cp:lastModifiedBy>
  <cp:revision>100</cp:revision>
  <dcterms:created xsi:type="dcterms:W3CDTF">2019-04-24T07:29:32Z</dcterms:created>
  <dcterms:modified xsi:type="dcterms:W3CDTF">2023-10-25T08:31:44Z</dcterms:modified>
</cp:coreProperties>
</file>