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  <p:sldId id="265" r:id="rId6"/>
    <p:sldId id="267" r:id="rId7"/>
    <p:sldId id="26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6"/>
            <p14:sldId id="265"/>
            <p14:sldId id="267"/>
            <p14:sldId id="268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19129" y="34290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Бар-пиццерия, с зонами отдыха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Рыбница, ул. Гвардейская, 19б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296566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Офис, туризм, общепит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1 607,90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+mn-lt"/>
                          <a:cs typeface="Times New Roman" panose="02020603050405020304" pitchFamily="18" charset="0"/>
                        </a:rPr>
                        <a:t>4 258</a:t>
                      </a:r>
                      <a:r>
                        <a:rPr lang="en-US" sz="1800">
                          <a:latin typeface="+mn-lt"/>
                          <a:cs typeface="Times New Roman" panose="02020603050405020304" pitchFamily="18" charset="0"/>
                        </a:rPr>
                        <a:t>,00</a:t>
                      </a:r>
                      <a:r>
                        <a:rPr lang="ru-RU" sz="180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latin typeface="+mn-lt"/>
                          <a:cs typeface="Times New Roman" panose="02020603050405020304" pitchFamily="18" charset="0"/>
                        </a:rPr>
                        <a:t>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кВт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частной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FB0C2C-A9BB-AD98-55FF-438B75BD1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882" y="1244515"/>
            <a:ext cx="9134196" cy="538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EE5065-AD05-5E3B-354F-CE8DEA188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46" y="1267745"/>
            <a:ext cx="5552984" cy="27093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8E6B17-A325-74F5-F02C-E53FC6FD8A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0" y="1259456"/>
            <a:ext cx="6331788" cy="54936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7DF8B2B-2D7F-4831-E77B-3576F653C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46" y="4043756"/>
            <a:ext cx="5552984" cy="270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8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708114-B3BD-8511-66AE-93FFC43BB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4" y="1396387"/>
            <a:ext cx="6276436" cy="53235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9E34E6-291F-A8D7-FF6F-5753A0D0CB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0" y="1396388"/>
            <a:ext cx="5546066" cy="27534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EB4321B-A62A-7860-DA10-AFBAFE54CD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17" y="4204119"/>
            <a:ext cx="5563319" cy="251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E6FCB3-B387-F38A-8AE7-05D396BB33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1" y="1241517"/>
            <a:ext cx="6418053" cy="54299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9DED1A-12BF-CDBB-AD0E-9D14643D43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87793" y="-9601"/>
            <a:ext cx="2772491" cy="53598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20B65B-46C9-EFAF-B899-7FB09D2499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96" y="4156220"/>
            <a:ext cx="5359881" cy="25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3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9FFE22-D96F-FAFA-0A7D-82B40B102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99" y="1241516"/>
            <a:ext cx="5937130" cy="26851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D78D4A-238E-AB05-8739-F4F44679A1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1" y="1241516"/>
            <a:ext cx="5804857" cy="54913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CB430A-9CD8-F519-6917-19AFAD440F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99" y="4047732"/>
            <a:ext cx="5937130" cy="26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61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94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Сыроватская Светлана Евгеньевна</cp:lastModifiedBy>
  <cp:revision>93</cp:revision>
  <dcterms:created xsi:type="dcterms:W3CDTF">2019-04-24T07:29:32Z</dcterms:created>
  <dcterms:modified xsi:type="dcterms:W3CDTF">2023-10-25T11:23:43Z</dcterms:modified>
</cp:coreProperties>
</file>