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6" r:id="rId5"/>
    <p:sldId id="269" r:id="rId6"/>
    <p:sldId id="268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42AF95-6C62-4440-B429-6EC1AE86681A}">
          <p14:sldIdLst>
            <p14:sldId id="256"/>
            <p14:sldId id="261"/>
            <p14:sldId id="264"/>
            <p14:sldId id="266"/>
            <p14:sldId id="269"/>
            <p14:sldId id="268"/>
          </p14:sldIdLst>
        </p14:section>
        <p14:section name="Раздел без заголовка" id="{598A78D7-4387-47B7-88D9-C4B296BC9BA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dapm" initials="i" lastIdx="1" clrIdx="0">
    <p:extLst>
      <p:ext uri="{19B8F6BF-5375-455C-9EA6-DF929625EA0E}">
        <p15:presenceInfo xmlns:p15="http://schemas.microsoft.com/office/powerpoint/2012/main" userId="idapm" providerId="None"/>
      </p:ext>
    </p:extLst>
  </p:cmAuthor>
  <p:cmAuthor id="2" name="Попова Ольга Геннадьевна" initials="ПОГ" lastIdx="1" clrIdx="1">
    <p:extLst>
      <p:ext uri="{19B8F6BF-5375-455C-9EA6-DF929625EA0E}">
        <p15:presenceInfo xmlns:p15="http://schemas.microsoft.com/office/powerpoint/2012/main" userId="S-1-5-21-19161911-4055808686-1454308088-19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25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9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29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2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4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77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97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87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8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5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4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D657-9192-4A34-8408-C0A6B4C89403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561728"/>
            <a:ext cx="9144000" cy="16968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 объекта</a:t>
            </a:r>
            <a:br>
              <a:rPr lang="ru-RU" dirty="0"/>
            </a:br>
            <a:r>
              <a:rPr lang="ru-RU" sz="1100" dirty="0"/>
              <a:t>________</a:t>
            </a:r>
            <a:r>
              <a:rPr lang="ru-RU" sz="1000" dirty="0"/>
              <a:t>__________________________________________________________________________________________________________________</a:t>
            </a:r>
            <a:r>
              <a:rPr lang="ru-RU" sz="1100" dirty="0"/>
              <a:t>______________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19129" y="3429000"/>
            <a:ext cx="9420044" cy="1626538"/>
          </a:xfrm>
        </p:spPr>
        <p:txBody>
          <a:bodyPr>
            <a:normAutofit/>
          </a:bodyPr>
          <a:lstStyle/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ОБЪЕКТА: Территория бывшего ЗАО «Комбинат «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Фанеродеталь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Бендеры, ул. Индустриальная,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38335"/>
            <a:ext cx="12192000" cy="819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1270533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1374807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4"/>
          <p:cNvSpPr txBox="1">
            <a:spLocks/>
          </p:cNvSpPr>
          <p:nvPr/>
        </p:nvSpPr>
        <p:spPr>
          <a:xfrm>
            <a:off x="1524000" y="4055129"/>
            <a:ext cx="9144000" cy="764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23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1258306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1367954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096000" y="883533"/>
            <a:ext cx="5608321" cy="248581"/>
          </a:xfrm>
        </p:spPr>
        <p:txBody>
          <a:bodyPr>
            <a:noAutofit/>
          </a:bodyPr>
          <a:lstStyle/>
          <a:p>
            <a:pPr algn="ct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инвестиционной площадки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10C652FD-8D87-2EB2-37EE-0026F56FD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348864"/>
              </p:ext>
            </p:extLst>
          </p:nvPr>
        </p:nvGraphicFramePr>
        <p:xfrm>
          <a:off x="517585" y="1645920"/>
          <a:ext cx="11186736" cy="44979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595832">
                  <a:extLst>
                    <a:ext uri="{9D8B030D-6E8A-4147-A177-3AD203B41FA5}">
                      <a16:colId xmlns:a16="http://schemas.microsoft.com/office/drawing/2014/main" val="2683723241"/>
                    </a:ext>
                  </a:extLst>
                </a:gridCol>
                <a:gridCol w="5590904">
                  <a:extLst>
                    <a:ext uri="{9D8B030D-6E8A-4147-A177-3AD203B41FA5}">
                      <a16:colId xmlns:a16="http://schemas.microsoft.com/office/drawing/2014/main" val="3924917833"/>
                    </a:ext>
                  </a:extLst>
                </a:gridCol>
              </a:tblGrid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Рекомендованное назначение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Производство, склад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343717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Общая площадь строения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4 342,8 кв.м.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652072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участка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13,919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002396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Электроснабжение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873182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Газоснабжение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 возможность подключения</a:t>
                      </a:r>
                      <a:endParaRPr lang="ru-RU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42783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Водоснабжение и водоотведение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677251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Транспортные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Асфальтобетонная и грунтовая дорога вокруг участка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136540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Форма собственности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Объект находится </a:t>
                      </a:r>
                      <a:r>
                        <a:rPr lang="ru-RU"/>
                        <a:t>в частной </a:t>
                      </a:r>
                      <a:r>
                        <a:rPr lang="ru-RU" dirty="0"/>
                        <a:t>собственности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947457"/>
                  </a:ext>
                </a:extLst>
              </a:tr>
              <a:tr h="376645">
                <a:tc gridSpan="2">
                  <a:txBody>
                    <a:bodyPr/>
                    <a:lstStyle/>
                    <a:p>
                      <a:r>
                        <a:rPr lang="ru-RU" dirty="0"/>
                        <a:t>Форма взаимодействия с инвестором: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076201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150653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Продажа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88700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Совместная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2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28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581B3-7D5B-C441-B9A3-69441FC1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903"/>
            <a:ext cx="10168156" cy="1325563"/>
          </a:xfrm>
        </p:spPr>
        <p:txBody>
          <a:bodyPr>
            <a:normAutofit/>
          </a:bodyPr>
          <a:lstStyle/>
          <a:p>
            <a:pPr algn="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 объекта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469-5D12-031E-79F7-C198AC7B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30"/>
            <a:ext cx="12192000" cy="425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24A41B-66AB-793C-0683-B705156C5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278" y="1326536"/>
            <a:ext cx="9365443" cy="5488878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6996DF1-533A-342A-75E6-619F0A7F6B75}"/>
              </a:ext>
            </a:extLst>
          </p:cNvPr>
          <p:cNvCxnSpPr>
            <a:cxnSpLocks/>
          </p:cNvCxnSpPr>
          <p:nvPr/>
        </p:nvCxnSpPr>
        <p:spPr>
          <a:xfrm flipV="1">
            <a:off x="3678456" y="2524493"/>
            <a:ext cx="583151" cy="63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0B8FF983-B85D-FF20-C56A-8B8BF890A1EC}"/>
              </a:ext>
            </a:extLst>
          </p:cNvPr>
          <p:cNvCxnSpPr/>
          <p:nvPr/>
        </p:nvCxnSpPr>
        <p:spPr>
          <a:xfrm>
            <a:off x="4269996" y="2530843"/>
            <a:ext cx="293615" cy="8163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7476301-C749-56FD-F61F-7683872E97D7}"/>
              </a:ext>
            </a:extLst>
          </p:cNvPr>
          <p:cNvCxnSpPr/>
          <p:nvPr/>
        </p:nvCxnSpPr>
        <p:spPr>
          <a:xfrm>
            <a:off x="4550910" y="3347206"/>
            <a:ext cx="398595" cy="81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3C392DB-55F5-046C-1B79-54372DC05985}"/>
              </a:ext>
            </a:extLst>
          </p:cNvPr>
          <p:cNvCxnSpPr>
            <a:cxnSpLocks/>
          </p:cNvCxnSpPr>
          <p:nvPr/>
        </p:nvCxnSpPr>
        <p:spPr>
          <a:xfrm>
            <a:off x="4936804" y="3429000"/>
            <a:ext cx="130146" cy="13946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AE760ED-70FB-445A-6DA7-68658D9F2F08}"/>
              </a:ext>
            </a:extLst>
          </p:cNvPr>
          <p:cNvCxnSpPr>
            <a:cxnSpLocks/>
          </p:cNvCxnSpPr>
          <p:nvPr/>
        </p:nvCxnSpPr>
        <p:spPr>
          <a:xfrm flipH="1">
            <a:off x="4362275" y="4823670"/>
            <a:ext cx="7046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38C9228-ED96-CCC4-1336-7EC596E3580C}"/>
              </a:ext>
            </a:extLst>
          </p:cNvPr>
          <p:cNvCxnSpPr/>
          <p:nvPr/>
        </p:nvCxnSpPr>
        <p:spPr>
          <a:xfrm>
            <a:off x="4353886" y="4823670"/>
            <a:ext cx="0" cy="2936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B6A3B5D-C8C2-B4F9-20E4-2DCFA4412F9A}"/>
              </a:ext>
            </a:extLst>
          </p:cNvPr>
          <p:cNvCxnSpPr>
            <a:cxnSpLocks/>
          </p:cNvCxnSpPr>
          <p:nvPr/>
        </p:nvCxnSpPr>
        <p:spPr>
          <a:xfrm flipH="1" flipV="1">
            <a:off x="3657600" y="4966284"/>
            <a:ext cx="704675" cy="159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EF5022A9-3525-94F8-FE8C-DBA4BB148CE7}"/>
              </a:ext>
            </a:extLst>
          </p:cNvPr>
          <p:cNvCxnSpPr/>
          <p:nvPr/>
        </p:nvCxnSpPr>
        <p:spPr>
          <a:xfrm flipH="1" flipV="1">
            <a:off x="3657600" y="2530843"/>
            <a:ext cx="20856" cy="24354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564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581B3-7D5B-C441-B9A3-69441FC1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8156" cy="1325563"/>
          </a:xfrm>
        </p:spPr>
        <p:txBody>
          <a:bodyPr>
            <a:normAutofit/>
          </a:bodyPr>
          <a:lstStyle/>
          <a:p>
            <a:pPr algn="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469-5D12-031E-79F7-C198AC7B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30"/>
            <a:ext cx="12192000" cy="425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4BE432-18E6-1E2B-08DD-EC3AEF728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92" y="1284104"/>
            <a:ext cx="8249972" cy="54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1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581B3-7D5B-C441-B9A3-69441FC1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8156" cy="1325563"/>
          </a:xfrm>
        </p:spPr>
        <p:txBody>
          <a:bodyPr>
            <a:normAutofit/>
          </a:bodyPr>
          <a:lstStyle/>
          <a:p>
            <a:pPr algn="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469-5D12-031E-79F7-C198AC7B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30"/>
            <a:ext cx="12192000" cy="425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FFBEBD-A6CD-D2A5-60D9-54DC4D3EB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310" y="1279116"/>
            <a:ext cx="4676955" cy="26127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9B193E-0B11-00B9-6762-8920A9541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310" y="4026906"/>
            <a:ext cx="4676955" cy="27207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EF5EF5-EE90-C143-BAF7-5AB16B73C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91" y="1279116"/>
            <a:ext cx="5625109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6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581B3-7D5B-C441-B9A3-69441FC1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34" y="365125"/>
            <a:ext cx="10168156" cy="1360157"/>
          </a:xfrm>
        </p:spPr>
        <p:txBody>
          <a:bodyPr>
            <a:normAutofit/>
          </a:bodyPr>
          <a:lstStyle/>
          <a:p>
            <a:pPr algn="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469-5D12-031E-79F7-C198AC7B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30"/>
            <a:ext cx="12192000" cy="425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ECED46-7362-603C-2B2D-53A1CF464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" y="1408502"/>
            <a:ext cx="6688348" cy="53217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252CF5-E2A7-F9DF-5C12-B6BDD3DE2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65" y="4181382"/>
            <a:ext cx="4419600" cy="24892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89DB7F-3CC7-035F-6FE3-AA0ECD9CD6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66" y="1431986"/>
            <a:ext cx="4419600" cy="266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498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92</Words>
  <Application>Microsoft Office PowerPoint</Application>
  <PresentationFormat>Широкоэкранный</PresentationFormat>
  <Paragraphs>31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Инвестиционный паспорт объекта ________________________________________________________________________________________________________________________________________</vt:lpstr>
      <vt:lpstr>Характеристика инвестиционной площадки</vt:lpstr>
      <vt:lpstr>Местонахождение объекта</vt:lpstr>
      <vt:lpstr>Фотогалерея</vt:lpstr>
      <vt:lpstr>Фотогалерея</vt:lpstr>
      <vt:lpstr>Фотогалерея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1</dc:creator>
  <cp:lastModifiedBy>Попова Ольга Геннадьевна</cp:lastModifiedBy>
  <cp:revision>124</cp:revision>
  <dcterms:created xsi:type="dcterms:W3CDTF">2019-04-24T07:29:32Z</dcterms:created>
  <dcterms:modified xsi:type="dcterms:W3CDTF">2023-11-17T07:57:27Z</dcterms:modified>
</cp:coreProperties>
</file>