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0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70"/>
            <p14:sldId id="266"/>
            <p14:sldId id="267"/>
            <p14:sldId id="268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бывшего ООО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Гарант»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Дубоссары, ул. Ворошилова, 41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13272"/>
              </p:ext>
            </p:extLst>
          </p:nvPr>
        </p:nvGraphicFramePr>
        <p:xfrm>
          <a:off x="517585" y="1645920"/>
          <a:ext cx="11186736" cy="4121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5832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га.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02396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</a:t>
                      </a:r>
                      <a:r>
                        <a:rPr lang="ru-RU"/>
                        <a:t>в частной </a:t>
                      </a:r>
                      <a:r>
                        <a:rPr lang="ru-RU" dirty="0"/>
                        <a:t>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903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023C0B-5665-0A4A-6176-F2EED0B74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91" y="1305815"/>
            <a:ext cx="9140888" cy="5509600"/>
          </a:xfrm>
          <a:prstGeom prst="rect">
            <a:avLst/>
          </a:prstGeom>
        </p:spPr>
      </p:pic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92A762D-21E6-586A-8801-80A1F73F49F6}"/>
              </a:ext>
            </a:extLst>
          </p:cNvPr>
          <p:cNvSpPr/>
          <p:nvPr/>
        </p:nvSpPr>
        <p:spPr>
          <a:xfrm>
            <a:off x="5545123" y="2919369"/>
            <a:ext cx="134224" cy="3020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C70E4E9-34F8-2662-E6CC-5F4534FF3126}"/>
              </a:ext>
            </a:extLst>
          </p:cNvPr>
          <p:cNvSpPr/>
          <p:nvPr/>
        </p:nvSpPr>
        <p:spPr>
          <a:xfrm>
            <a:off x="6333688" y="2453420"/>
            <a:ext cx="109057" cy="273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C91CC964-57F6-A101-3280-B88E98113AE5}"/>
              </a:ext>
            </a:extLst>
          </p:cNvPr>
          <p:cNvSpPr/>
          <p:nvPr/>
        </p:nvSpPr>
        <p:spPr>
          <a:xfrm>
            <a:off x="6442745" y="3429000"/>
            <a:ext cx="109057" cy="2957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F6DA44D-95FF-11D8-5E63-06C931FD92E6}"/>
              </a:ext>
            </a:extLst>
          </p:cNvPr>
          <p:cNvSpPr/>
          <p:nvPr/>
        </p:nvSpPr>
        <p:spPr>
          <a:xfrm>
            <a:off x="5986943" y="3229761"/>
            <a:ext cx="109057" cy="283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1D870B76-C348-0B40-B5DA-566FCB55D1BB}"/>
              </a:ext>
            </a:extLst>
          </p:cNvPr>
          <p:cNvSpPr/>
          <p:nvPr/>
        </p:nvSpPr>
        <p:spPr>
          <a:xfrm>
            <a:off x="7130642" y="3825380"/>
            <a:ext cx="134224" cy="3103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3949CB-5851-79BE-FF1A-B8758EA4D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92" y="1385120"/>
            <a:ext cx="8018972" cy="53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5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B224F3-8892-E3C2-39F0-5F4A45724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8" y="1337094"/>
            <a:ext cx="6135308" cy="53079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2A2E14-1DF8-F6C9-3731-44D67B399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6" y="1337094"/>
            <a:ext cx="5687465" cy="53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42794-209C-AC08-B0A4-5AB0F46A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" y="1241517"/>
            <a:ext cx="5804856" cy="55313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DF5355-6C3A-D8C0-9335-C6612A05E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44" y="1350120"/>
            <a:ext cx="5993290" cy="54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68156" cy="1066860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85A3F-B4AB-2B1C-1893-05309CAB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1" y="1288962"/>
            <a:ext cx="6641707" cy="54666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431CE0-EE59-68CB-9D80-85F7D6364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88" y="1284104"/>
            <a:ext cx="4915110" cy="26766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C69760-EF1F-5CA3-6D6E-19889BEAB5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87" y="3993712"/>
            <a:ext cx="4915111" cy="27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49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88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  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129</cp:revision>
  <dcterms:created xsi:type="dcterms:W3CDTF">2019-04-24T07:29:32Z</dcterms:created>
  <dcterms:modified xsi:type="dcterms:W3CDTF">2023-11-17T08:28:14Z</dcterms:modified>
</cp:coreProperties>
</file>