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6" r:id="rId5"/>
    <p:sldId id="267" r:id="rId6"/>
    <p:sldId id="268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  <p14:sldId id="266"/>
            <p14:sldId id="267"/>
            <p14:sldId id="268"/>
          </p14:sldIdLst>
        </p14:section>
        <p14:section name="Раздел без заголовка" id="{598A78D7-4387-47B7-88D9-C4B296BC9BA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19129" y="34290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Административное здание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Бендеры, с.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Гиска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Студенческая,1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849500"/>
              </p:ext>
            </p:extLst>
          </p:nvPr>
        </p:nvGraphicFramePr>
        <p:xfrm>
          <a:off x="517585" y="2058922"/>
          <a:ext cx="11186736" cy="412132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5832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Производство, офис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строения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481 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дорога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</a:t>
                      </a:r>
                      <a:r>
                        <a:rPr lang="ru-RU"/>
                        <a:t>в частной </a:t>
                      </a:r>
                      <a:r>
                        <a:rPr lang="ru-RU" dirty="0"/>
                        <a:t>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903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4D5783-EC4D-F36F-F223-BA504D56D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461" y="1348725"/>
            <a:ext cx="9529802" cy="534504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F08078E-B354-948D-14DC-372F01FBC391}"/>
              </a:ext>
            </a:extLst>
          </p:cNvPr>
          <p:cNvSpPr/>
          <p:nvPr/>
        </p:nvSpPr>
        <p:spPr>
          <a:xfrm rot="245707">
            <a:off x="6535024" y="3028427"/>
            <a:ext cx="293614" cy="58722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B88182-14A8-151D-0B2F-A793EDCF0B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5" y="1295850"/>
            <a:ext cx="5971635" cy="51970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ECA99DD-E883-7E02-8F5B-B18BDC1930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526" y="1295850"/>
            <a:ext cx="5822110" cy="519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19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BA97C0-5B5B-D377-BE15-26A02B6553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72"/>
          <a:stretch/>
        </p:blipFill>
        <p:spPr>
          <a:xfrm>
            <a:off x="158871" y="1347324"/>
            <a:ext cx="7156329" cy="537982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E3C60FF-5675-A3FE-7961-08C87B9864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610" y="1344097"/>
            <a:ext cx="4189075" cy="263153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152BF66-99C0-74F6-23EA-C58206443B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609" y="4095609"/>
            <a:ext cx="4189075" cy="263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9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168156" cy="1066860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1EBFB0-7FAE-F3BF-8B05-F24A0BDB06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8275" y="1796788"/>
            <a:ext cx="5488725" cy="454852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EB91D6F-1823-0AD0-67CD-9EE2E0507B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072" y="1326687"/>
            <a:ext cx="5670957" cy="548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498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2675</TotalTime>
  <Words>80</Words>
  <Application>Microsoft Office PowerPoint</Application>
  <PresentationFormat>Широкоэкранный</PresentationFormat>
  <Paragraphs>29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  <vt:lpstr>Фотогалерея  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Сыроватская Светлана Евгеньевна</cp:lastModifiedBy>
  <cp:revision>131</cp:revision>
  <dcterms:created xsi:type="dcterms:W3CDTF">2019-04-24T07:29:32Z</dcterms:created>
  <dcterms:modified xsi:type="dcterms:W3CDTF">2023-11-17T08:48:30Z</dcterms:modified>
</cp:coreProperties>
</file>