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70" r:id="rId5"/>
    <p:sldId id="266" r:id="rId6"/>
    <p:sldId id="265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70"/>
            <p14:sldId id="266"/>
            <p14:sldId id="265"/>
            <p14:sldId id="269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19129" y="34290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Производственная площадь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ул. Ленинградская, 11а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34911"/>
              </p:ext>
            </p:extLst>
          </p:nvPr>
        </p:nvGraphicFramePr>
        <p:xfrm>
          <a:off x="517585" y="1477604"/>
          <a:ext cx="11186736" cy="5029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5832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47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47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строения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dirty="0">
                          <a:latin typeface="+mn-lt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ru-RU" sz="1800" dirty="0">
                          <a:latin typeface="+mn-lt"/>
                          <a:cs typeface="Times New Roman" panose="02020603050405020304" pitchFamily="18" charset="0"/>
                        </a:rPr>
                        <a:t>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47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участка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dirty="0">
                          <a:latin typeface="+mn-lt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ru-RU" sz="1800" dirty="0">
                          <a:latin typeface="+mn-lt"/>
                          <a:cs typeface="Times New Roman" panose="02020603050405020304" pitchFamily="18" charset="0"/>
                        </a:rPr>
                        <a:t>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002396"/>
                  </a:ext>
                </a:extLst>
              </a:tr>
              <a:tr h="347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47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47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47679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и грунтовая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47679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</a:t>
                      </a:r>
                      <a:r>
                        <a:rPr lang="ru-RU"/>
                        <a:t>в частной </a:t>
                      </a:r>
                      <a:r>
                        <a:rPr lang="ru-RU" dirty="0"/>
                        <a:t>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47679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47679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347679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347679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  <a:tr h="452100">
                <a:tc>
                  <a:txBody>
                    <a:bodyPr/>
                    <a:lstStyle/>
                    <a:p>
                      <a:r>
                        <a:rPr lang="ru-RU" dirty="0"/>
                        <a:t>Дополнительная информация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+mn-lt"/>
                          <a:cs typeface="Times New Roman" panose="02020603050405020304" pitchFamily="18" charset="0"/>
                        </a:rPr>
                        <a:t>Дополнительно предоставляется 30 парковочных мест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04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01044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 (схема)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C7F92C-79BB-EFC7-B774-F59E6A3B3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66" y="1333850"/>
            <a:ext cx="5866134" cy="5151368"/>
          </a:xfrm>
          <a:prstGeom prst="rect">
            <a:avLst/>
          </a:prstGeom>
        </p:spPr>
      </p:pic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D24DFFB4-7AFB-3D62-C7FE-3C9B9CD4BE91}"/>
              </a:ext>
            </a:extLst>
          </p:cNvPr>
          <p:cNvSpPr/>
          <p:nvPr/>
        </p:nvSpPr>
        <p:spPr>
          <a:xfrm>
            <a:off x="2608976" y="3101829"/>
            <a:ext cx="142612" cy="3271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C1307A-4FB8-013D-3D75-CDF1011B9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853" y="1333849"/>
            <a:ext cx="5754281" cy="51513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45FEC1-7322-F2F5-3C86-56E7A463B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345" y="2731353"/>
            <a:ext cx="182896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C9CFCD-E005-3526-294C-C9B124A0B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644" y="1284103"/>
            <a:ext cx="9552264" cy="548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1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CFAE32-BF38-36F5-D2D0-6EAB4724C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44" y="1326689"/>
            <a:ext cx="9535486" cy="54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1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0978F3-D073-AFF6-B286-B94C2229F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6" y="1326691"/>
            <a:ext cx="6052148" cy="54103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1F4556-F30F-CD28-A939-7DBEC569F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94" y="1326691"/>
            <a:ext cx="5632329" cy="541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059E20-41EC-02AB-A7B0-A41D0B197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28" y="1369275"/>
            <a:ext cx="9363743" cy="54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29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96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 (схема)</vt:lpstr>
      <vt:lpstr>Фотогалерея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116</cp:revision>
  <dcterms:created xsi:type="dcterms:W3CDTF">2019-04-24T07:29:32Z</dcterms:created>
  <dcterms:modified xsi:type="dcterms:W3CDTF">2024-02-26T07:36:21Z</dcterms:modified>
</cp:coreProperties>
</file>