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</p14:sldIdLst>
        </p14:section>
        <p14:section name="Раздел без заголовка" id="{598A78D7-4387-47B7-88D9-C4B296BC9BA2}">
          <p14:sldIdLst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строений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м-н Северный, 14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29877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19 380 кв.м.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2 471,5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457FDD-B4C0-749C-C287-1443D29A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61" y="1326690"/>
            <a:ext cx="10168156" cy="5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7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68E94-C573-42AB-1AA0-990EDC7BD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16" y="4004844"/>
            <a:ext cx="3858126" cy="26734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C0C5E9-7FBE-B823-8556-868119530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16" y="1334522"/>
            <a:ext cx="3858126" cy="25263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8650B3-A8A0-CF68-F20D-5EE50CBA5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4116" y="2280900"/>
            <a:ext cx="5343814" cy="34510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E90009-42CA-22F6-126E-796643E3E1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7" y="1334522"/>
            <a:ext cx="3959277" cy="53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1FEC6-7D3D-DEC8-CDD3-CCFD93BF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87526" cy="1436434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368AB4-C2E9-2085-B966-B9D73B097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6" y="1504784"/>
            <a:ext cx="4818645" cy="47997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954374-30E7-91EE-E514-053746432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43" y="1493389"/>
            <a:ext cx="3272590" cy="2489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AE5CBD-6BE8-D436-DFDD-0713A91A6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35" y="1504785"/>
            <a:ext cx="3272590" cy="24783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1B96B6-E7EB-3132-1BC6-262997C5D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5552" y="3569371"/>
            <a:ext cx="2197772" cy="32725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857829-CEBA-F3A8-3372-798DC2744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35" y="4106780"/>
            <a:ext cx="3272590" cy="21977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91A50C-A759-8995-936F-CAD3AE292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506" y="1239118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F355CE-D97F-57C0-7FF0-0F85F7B7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676"/>
            <a:ext cx="12192000" cy="45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5DB69-C051-F5D1-0B27-7306D206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868"/>
            <a:ext cx="10515600" cy="157079"/>
          </a:xfrm>
        </p:spPr>
        <p:txBody>
          <a:bodyPr>
            <a:no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915ECF-2435-97FF-4806-EFBEA4ED4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3" y="1348123"/>
            <a:ext cx="5081336" cy="25846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8197AF-925E-24C1-A28D-532A558E6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3" y="4026451"/>
            <a:ext cx="5081336" cy="24664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7975B3-40E5-EE1E-2700-5CA010C29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" y="1348123"/>
            <a:ext cx="5674895" cy="51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838BB-32DA-EC62-8F64-036C7917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90F938-2698-A3C1-7455-47C3FAFCE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35239"/>
            <a:ext cx="5079332" cy="27116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4CA0F1-BB1C-608A-9F6B-163FD5FCD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235239"/>
            <a:ext cx="5257800" cy="27116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128817-239A-4972-6CFF-51E5C6CC0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91250"/>
            <a:ext cx="5079332" cy="27116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9349FF-5B2C-D459-65A3-1C5410089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4091248"/>
            <a:ext cx="5257800" cy="27116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93FE1F-8235-A6A4-F215-E83413F3C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1043252"/>
            <a:ext cx="12192000" cy="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0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84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Сыровацкая Светлана Евгеньевна</cp:lastModifiedBy>
  <cp:revision>88</cp:revision>
  <dcterms:created xsi:type="dcterms:W3CDTF">2019-04-24T07:29:32Z</dcterms:created>
  <dcterms:modified xsi:type="dcterms:W3CDTF">2023-06-07T07:02:08Z</dcterms:modified>
</cp:coreProperties>
</file>