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</p14:sldIdLst>
        </p14:section>
        <p14:section name="Раздел без заголовка" id="{598A78D7-4387-47B7-88D9-C4B296BC9BA2}">
          <p14:sldIdLst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школы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Бендеры, ул. Дружбы,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52599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15 222 кв.м.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4 328,2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ACA66D-EBB4-892B-23BA-A8917FE5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36" y="1368150"/>
            <a:ext cx="9861884" cy="52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D6AD57-F680-5AEF-B315-96E2AB9A4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74" y="1309355"/>
            <a:ext cx="4339388" cy="27239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E4C0B9-776D-E10F-04F5-95BEC3012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74" y="4146307"/>
            <a:ext cx="4341394" cy="25272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89DBF8-59C4-5DD9-FBF5-E5846EFDC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2" y="1309355"/>
            <a:ext cx="4405564" cy="27239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0F2B04-AF72-D82B-61E9-D4AB092BB1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2" y="4146307"/>
            <a:ext cx="4405564" cy="25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5CBB6-95C7-918F-53C8-2FE10D6F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105"/>
            <a:ext cx="10515600" cy="4170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sz="4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F797B0-87EB-EA40-A5E8-669ED3D4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32093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F31197-CA88-F62D-7F94-B02B84CD9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2" y="4024644"/>
            <a:ext cx="3667626" cy="26007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1DAB5A-7C29-566A-1489-C58A700F8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97" y="1413043"/>
            <a:ext cx="3667627" cy="24763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BEA29A-50A1-C431-D0B9-42C80B920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96" y="4024644"/>
            <a:ext cx="3667628" cy="26007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6F842C-4111-A060-3D4A-883AE2BA89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3" y="1413043"/>
            <a:ext cx="3962402" cy="24763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6817DB-3605-4897-4446-36E5BB37AA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2" y="4024645"/>
            <a:ext cx="3962403" cy="260074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09E8E66-0F5C-CEDC-85E2-27BE4F81F2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2" y="1413043"/>
            <a:ext cx="3763881" cy="24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2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4ACC1-C2A2-B181-14AC-16A702EF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0218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dirty="0"/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6252A3-0931-FDC8-0482-8507BA2FC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906010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F55BA3-01E0-B459-B1DD-2BE39ACCE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96" y="1052394"/>
            <a:ext cx="4886826" cy="25480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7E1B2F-EA7E-BBE9-1CF0-FC17DDEEF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7" y="1052395"/>
            <a:ext cx="6067925" cy="5286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AB497C-BFDC-6566-6081-C50536FA76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96" y="3701078"/>
            <a:ext cx="4886826" cy="26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2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86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 </vt:lpstr>
      <vt:lpstr>Фотогалерея </vt:lpstr>
      <vt:lpstr>Фотогалерея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92</cp:revision>
  <dcterms:created xsi:type="dcterms:W3CDTF">2019-04-24T07:29:32Z</dcterms:created>
  <dcterms:modified xsi:type="dcterms:W3CDTF">2023-06-28T11:12:05Z</dcterms:modified>
</cp:coreProperties>
</file>