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Земельный участок 2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Каменка (р-н Антоновка)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8160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1D2EFB-1E36-6F25-C2AF-B436C3210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570" y="1249905"/>
            <a:ext cx="9306117" cy="559400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EADF11A-4CAC-833C-A078-F0D393A94860}"/>
              </a:ext>
            </a:extLst>
          </p:cNvPr>
          <p:cNvCxnSpPr/>
          <p:nvPr/>
        </p:nvCxnSpPr>
        <p:spPr>
          <a:xfrm>
            <a:off x="5813571" y="4102217"/>
            <a:ext cx="100668" cy="3020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D963EA-ED6D-5D30-3AFE-C2747FD29CAB}"/>
              </a:ext>
            </a:extLst>
          </p:cNvPr>
          <p:cNvCxnSpPr>
            <a:cxnSpLocks/>
          </p:cNvCxnSpPr>
          <p:nvPr/>
        </p:nvCxnSpPr>
        <p:spPr>
          <a:xfrm flipV="1">
            <a:off x="5922628" y="4253219"/>
            <a:ext cx="2843866" cy="151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CD53E5E-1AF1-D8AF-6808-8BF9D4E3DF94}"/>
              </a:ext>
            </a:extLst>
          </p:cNvPr>
          <p:cNvCxnSpPr>
            <a:cxnSpLocks/>
          </p:cNvCxnSpPr>
          <p:nvPr/>
        </p:nvCxnSpPr>
        <p:spPr>
          <a:xfrm flipV="1">
            <a:off x="5813571" y="3800214"/>
            <a:ext cx="1971412" cy="3020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DC0CBAA-9A7F-6E88-CE67-A68806CDD47A}"/>
              </a:ext>
            </a:extLst>
          </p:cNvPr>
          <p:cNvCxnSpPr>
            <a:cxnSpLocks/>
          </p:cNvCxnSpPr>
          <p:nvPr/>
        </p:nvCxnSpPr>
        <p:spPr>
          <a:xfrm flipV="1">
            <a:off x="8766494" y="3951215"/>
            <a:ext cx="0" cy="3020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731D950-6B87-F18C-7BF3-BA3B910516C8}"/>
              </a:ext>
            </a:extLst>
          </p:cNvPr>
          <p:cNvCxnSpPr>
            <a:cxnSpLocks/>
          </p:cNvCxnSpPr>
          <p:nvPr/>
        </p:nvCxnSpPr>
        <p:spPr>
          <a:xfrm>
            <a:off x="7784982" y="3800214"/>
            <a:ext cx="981512" cy="151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73</Words>
  <Application>Microsoft Office PowerPoint</Application>
  <PresentationFormat>Широкоэкранный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Сыровацкая Светлана Евгеньевна</cp:lastModifiedBy>
  <cp:revision>83</cp:revision>
  <dcterms:created xsi:type="dcterms:W3CDTF">2019-04-24T07:29:32Z</dcterms:created>
  <dcterms:modified xsi:type="dcterms:W3CDTF">2023-06-23T10:16:57Z</dcterms:modified>
</cp:coreProperties>
</file>