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Бригадный дом (Бригада№3)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Победы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85828"/>
              </p:ext>
            </p:extLst>
          </p:nvPr>
        </p:nvGraphicFramePr>
        <p:xfrm>
          <a:off x="517585" y="1645920"/>
          <a:ext cx="11186736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5832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Складские помещения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строения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465,44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9 628,8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02396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</a:t>
                      </a:r>
                      <a:r>
                        <a:rPr lang="ru-RU"/>
                        <a:t>в частной </a:t>
                      </a:r>
                      <a:r>
                        <a:rPr lang="ru-RU" dirty="0"/>
                        <a:t>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903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27083-45C6-58B9-8BBB-5F9A1A7B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91" y="1326691"/>
            <a:ext cx="9394774" cy="53371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87B5D5-2C65-533D-6D00-3E629EFD0D88}"/>
              </a:ext>
            </a:extLst>
          </p:cNvPr>
          <p:cNvSpPr/>
          <p:nvPr/>
        </p:nvSpPr>
        <p:spPr>
          <a:xfrm rot="21059919">
            <a:off x="5587980" y="3231857"/>
            <a:ext cx="668595" cy="15267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2EEC79-AB90-BCF9-90D1-B822652CC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283632"/>
            <a:ext cx="6464548" cy="5488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8DA3D0-4CB7-4412-5AF1-534571493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15" y="1241517"/>
            <a:ext cx="4803476" cy="2743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42D98B-D64C-23F8-51EF-6D7871418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14" y="4087931"/>
            <a:ext cx="4803475" cy="26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1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 </a:t>
            </a:r>
            <a:b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40A124-7175-DE70-545D-CB1C53455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93" y="1286225"/>
            <a:ext cx="4372626" cy="27601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D2A9CB-CE0E-2967-67AB-96EC1FFAEF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93" y="4091043"/>
            <a:ext cx="4372626" cy="25966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87EC62-2219-875D-5D15-29764969F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" y="1286225"/>
            <a:ext cx="6559266" cy="54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91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127</cp:revision>
  <dcterms:created xsi:type="dcterms:W3CDTF">2019-04-24T07:29:32Z</dcterms:created>
  <dcterms:modified xsi:type="dcterms:W3CDTF">2023-11-17T07:52:56Z</dcterms:modified>
</cp:coreProperties>
</file>