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7" r:id="rId6"/>
    <p:sldId id="266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  <p14:sldId id="267"/>
            <p14:sldId id="266"/>
            <p14:sldId id="268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Жилой дом (незавершенное строительство)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Рыбницкий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Строенцы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1 Мая, д.27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28183"/>
              </p:ext>
            </p:extLst>
          </p:nvPr>
        </p:nvGraphicFramePr>
        <p:xfrm>
          <a:off x="522513" y="1645920"/>
          <a:ext cx="11181808" cy="4121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5 905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частной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E3E3E-FAC9-5101-9A2A-9DB7353E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62" y="1313832"/>
            <a:ext cx="9173494" cy="5375384"/>
          </a:xfrm>
          <a:prstGeom prst="rect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238571E-717D-45A1-2266-6F9B065A5059}"/>
              </a:ext>
            </a:extLst>
          </p:cNvPr>
          <p:cNvSpPr/>
          <p:nvPr/>
        </p:nvSpPr>
        <p:spPr>
          <a:xfrm>
            <a:off x="5746109" y="2365102"/>
            <a:ext cx="176169" cy="3187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776884-F3BB-E094-37CC-9459B940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" y="1344631"/>
            <a:ext cx="5975230" cy="53789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CB6499-0C83-64EE-7C83-72C948657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3" y="1344630"/>
            <a:ext cx="5845345" cy="53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9BCCE8-6B10-1BB6-2F74-B92D4222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7218"/>
            <a:ext cx="5952225" cy="54681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0EC3EB-A5D5-F3FC-3896-DF9AEAF6E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6" y="1347218"/>
            <a:ext cx="5779509" cy="54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11E05-12AD-D924-813F-C7B8977B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7" y="1372993"/>
            <a:ext cx="5783435" cy="53609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955BBF-4EDE-56D6-1799-4BE93F985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88" y="1361767"/>
            <a:ext cx="5950212" cy="53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13DDC0-906D-519B-3B4C-E98F8341A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5" y="1326689"/>
            <a:ext cx="5952226" cy="53580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CA70A-1ABB-BB4C-F6EE-349A2DCAC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74" y="1326689"/>
            <a:ext cx="5952226" cy="53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2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86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102</cp:revision>
  <dcterms:created xsi:type="dcterms:W3CDTF">2019-04-24T07:29:32Z</dcterms:created>
  <dcterms:modified xsi:type="dcterms:W3CDTF">2023-11-17T07:48:11Z</dcterms:modified>
</cp:coreProperties>
</file>