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Комплекс строений (автопарк)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Слободзейский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Фрунзе ул. 60 лет Октября 12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51609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979,8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14 475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D9EB03-F5F5-C4EB-252B-A87C83CC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846" y="1369279"/>
            <a:ext cx="9281009" cy="5199301"/>
          </a:xfrm>
          <a:prstGeom prst="rect">
            <a:avLst/>
          </a:prstGeom>
        </p:spPr>
      </p:pic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152820C3-04C5-A300-4399-829ED7B80C64}"/>
              </a:ext>
            </a:extLst>
          </p:cNvPr>
          <p:cNvSpPr/>
          <p:nvPr/>
        </p:nvSpPr>
        <p:spPr>
          <a:xfrm rot="20290080">
            <a:off x="6548654" y="3125987"/>
            <a:ext cx="1375542" cy="1084621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3CC52E-3671-90D2-EC09-03638214D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9" y="1040153"/>
            <a:ext cx="6310940" cy="5633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D7EB50-EC00-BF3A-9008-7EBFFD9468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40" y="1040153"/>
            <a:ext cx="5408042" cy="56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4ABE1C-0923-5E65-ED3C-84A7F5FFB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" y="907783"/>
            <a:ext cx="6397206" cy="58587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39B0ED-2108-EFCC-A645-E1DC8DF87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4" y="3907865"/>
            <a:ext cx="5275772" cy="28586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60EA5A-F3D7-2417-1FDA-773B93AB54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4" y="931069"/>
            <a:ext cx="5275772" cy="28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16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88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82</cp:revision>
  <dcterms:created xsi:type="dcterms:W3CDTF">2019-04-24T07:29:32Z</dcterms:created>
  <dcterms:modified xsi:type="dcterms:W3CDTF">2024-04-19T12:06:34Z</dcterms:modified>
</cp:coreProperties>
</file>