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Склад ГСМ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Фрунзе ул.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45978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7 696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68A5B-9A62-09DE-2E35-B344DE01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50" y="1325362"/>
            <a:ext cx="8798783" cy="5362993"/>
          </a:xfrm>
          <a:prstGeom prst="rect">
            <a:avLst/>
          </a:prstGeom>
        </p:spPr>
      </p:pic>
      <p:sp>
        <p:nvSpPr>
          <p:cNvPr id="3" name="Блок-схема: процесс 2">
            <a:extLst>
              <a:ext uri="{FF2B5EF4-FFF2-40B4-BE49-F238E27FC236}">
                <a16:creationId xmlns:a16="http://schemas.microsoft.com/office/drawing/2014/main" id="{8EF21AEA-0E1A-C1DB-DF80-97304296370A}"/>
              </a:ext>
            </a:extLst>
          </p:cNvPr>
          <p:cNvSpPr/>
          <p:nvPr/>
        </p:nvSpPr>
        <p:spPr>
          <a:xfrm rot="20422082">
            <a:off x="6291267" y="3599181"/>
            <a:ext cx="557105" cy="625091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0366FC-84FF-C671-D0B9-CC91C23EE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5" y="1027391"/>
            <a:ext cx="5971635" cy="5784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B6A370-578F-F1F1-340B-59CA23B22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75" y="1027391"/>
            <a:ext cx="5869062" cy="57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1D5B80-55D3-8607-A20D-26E65DC89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77" y="992833"/>
            <a:ext cx="8795349" cy="57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83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85</cp:revision>
  <dcterms:created xsi:type="dcterms:W3CDTF">2019-04-24T07:29:32Z</dcterms:created>
  <dcterms:modified xsi:type="dcterms:W3CDTF">2024-04-19T08:33:51Z</dcterms:modified>
</cp:coreProperties>
</file>