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СОШ №1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Слободзейский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Чобручи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Суворова 107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34741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1 192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7 500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и грунтовая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73C148-E5FB-3D50-52EE-F1B67DE05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697" y="1372609"/>
            <a:ext cx="9394605" cy="53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992BB1-C2AA-B4AB-27AD-BFD7AFB8F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20" y="1031846"/>
            <a:ext cx="5111418" cy="29596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A76FA-07D3-BED5-E9D8-2DCFCF853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31846"/>
            <a:ext cx="5312480" cy="29596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FB037E-AF3C-8CD6-2F9E-99B0AC019F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20" y="4017743"/>
            <a:ext cx="5111418" cy="27039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57BE17-9AF4-1513-7DFE-37C0A8C413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017745"/>
            <a:ext cx="5312480" cy="270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86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79</cp:revision>
  <dcterms:created xsi:type="dcterms:W3CDTF">2019-04-24T07:29:32Z</dcterms:created>
  <dcterms:modified xsi:type="dcterms:W3CDTF">2024-04-22T06:09:27Z</dcterms:modified>
</cp:coreProperties>
</file>