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6" r:id="rId5"/>
    <p:sldId id="265" r:id="rId6"/>
    <p:sldId id="26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742AF95-6C62-4440-B429-6EC1AE86681A}">
          <p14:sldIdLst>
            <p14:sldId id="256"/>
            <p14:sldId id="261"/>
            <p14:sldId id="264"/>
          </p14:sldIdLst>
        </p14:section>
        <p14:section name="Раздел без заголовка" id="{598A78D7-4387-47B7-88D9-C4B296BC9BA2}">
          <p14:sldIdLst>
            <p14:sldId id="266"/>
            <p14:sldId id="265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pm" initials="i" lastIdx="1" clrIdx="0">
    <p:extLst>
      <p:ext uri="{19B8F6BF-5375-455C-9EA6-DF929625EA0E}">
        <p15:presenceInfo xmlns:p15="http://schemas.microsoft.com/office/powerpoint/2012/main" userId="idapm" providerId="None"/>
      </p:ext>
    </p:extLst>
  </p:cmAuthor>
  <p:cmAuthor id="2" name="Попова Ольга Геннадьевна" initials="ПОГ" lastIdx="1" clrIdx="1">
    <p:extLst>
      <p:ext uri="{19B8F6BF-5375-455C-9EA6-DF929625EA0E}">
        <p15:presenceInfo xmlns:p15="http://schemas.microsoft.com/office/powerpoint/2012/main" userId="S-1-5-21-19161911-4055808686-1454308088-1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253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56" d="100"/>
          <a:sy n="56" d="100"/>
        </p:scale>
        <p:origin x="84" y="12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9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9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2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4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7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7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7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8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5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4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0D657-9192-4A34-8408-C0A6B4C89403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561728"/>
            <a:ext cx="9144000" cy="16968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паспорт объекта</a:t>
            </a:r>
            <a:br>
              <a:rPr lang="ru-RU" dirty="0"/>
            </a:br>
            <a:r>
              <a:rPr lang="ru-RU" sz="1100" dirty="0"/>
              <a:t>________</a:t>
            </a:r>
            <a:r>
              <a:rPr lang="ru-RU" sz="1000" dirty="0"/>
              <a:t>__________________________________________________________________________________________________________________</a:t>
            </a:r>
            <a:r>
              <a:rPr lang="ru-RU" sz="1100" dirty="0"/>
              <a:t>______________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35171" y="3352800"/>
            <a:ext cx="9420044" cy="1626538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ОБЪЕКТА: Здание мастерских</a:t>
            </a: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Слободзейский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с. Фрунзе ул. 60 лет Октября 10А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38335"/>
            <a:ext cx="12192000" cy="819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270533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374807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4"/>
          <p:cNvSpPr txBox="1">
            <a:spLocks/>
          </p:cNvSpPr>
          <p:nvPr/>
        </p:nvSpPr>
        <p:spPr>
          <a:xfrm>
            <a:off x="1524000" y="4055129"/>
            <a:ext cx="9144000" cy="76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23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258306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367954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6000" y="883533"/>
            <a:ext cx="5608321" cy="248581"/>
          </a:xfrm>
        </p:spPr>
        <p:txBody>
          <a:bodyPr>
            <a:noAutofit/>
          </a:bodyPr>
          <a:lstStyle/>
          <a:p>
            <a:pPr algn="ct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инвестиционной площадки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10C652FD-8D87-2EB2-37EE-0026F56FD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004289"/>
              </p:ext>
            </p:extLst>
          </p:nvPr>
        </p:nvGraphicFramePr>
        <p:xfrm>
          <a:off x="522513" y="1645920"/>
          <a:ext cx="11181808" cy="44979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590904">
                  <a:extLst>
                    <a:ext uri="{9D8B030D-6E8A-4147-A177-3AD203B41FA5}">
                      <a16:colId xmlns:a16="http://schemas.microsoft.com/office/drawing/2014/main" val="2683723241"/>
                    </a:ext>
                  </a:extLst>
                </a:gridCol>
                <a:gridCol w="5590904">
                  <a:extLst>
                    <a:ext uri="{9D8B030D-6E8A-4147-A177-3AD203B41FA5}">
                      <a16:colId xmlns:a16="http://schemas.microsoft.com/office/drawing/2014/main" val="3924917833"/>
                    </a:ext>
                  </a:extLst>
                </a:gridCol>
              </a:tblGrid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Рекомендованное назначение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343717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инвестиционной площадки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1 021,1 кв.м.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5207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участка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5 007 кв.м.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815994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Электроснабжение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</a:rPr>
                        <a:t>Есть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7318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Газоснабжение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2783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Водоснабжение и водоотведение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7725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Транспортные коммуникации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Асфальтобетонная дорога вокруг участка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36540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Форма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Объект находится в муниципальной собственности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947457"/>
                  </a:ext>
                </a:extLst>
              </a:tr>
              <a:tr h="376645">
                <a:tc gridSpan="2">
                  <a:txBody>
                    <a:bodyPr/>
                    <a:lstStyle/>
                    <a:p>
                      <a:r>
                        <a:rPr lang="ru-RU" dirty="0"/>
                        <a:t>Форма взаимодействия с инвестором: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7620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Аренда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150653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Продажа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688700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Совместная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2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28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 объекта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A68A5B-9A62-09DE-2E35-B344DE013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3350" y="1325362"/>
            <a:ext cx="8798783" cy="536299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794387B-98FF-C2EF-B4CA-8AAF1A8E9CF9}"/>
              </a:ext>
            </a:extLst>
          </p:cNvPr>
          <p:cNvSpPr/>
          <p:nvPr/>
        </p:nvSpPr>
        <p:spPr>
          <a:xfrm rot="20297000">
            <a:off x="6724981" y="2854754"/>
            <a:ext cx="628125" cy="28644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56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DAAE44-7D39-3DD6-95D9-3F1123F2EF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294" y="992833"/>
            <a:ext cx="5653178" cy="55908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DE9154C-759D-7FCF-B3A7-F5D9BF7734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28" y="992833"/>
            <a:ext cx="5923472" cy="559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990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6B9D2FF-700E-2222-150D-92EE04CC21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64" y="1029129"/>
            <a:ext cx="6880285" cy="564599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D67B6F0-8C11-D0A1-A044-F4C82D5A20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780720" y="1388206"/>
            <a:ext cx="5645994" cy="492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11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C7BF709-91E6-F0BD-CBB6-90EE00D959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17" y="983348"/>
            <a:ext cx="6414457" cy="57374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9A5E33E-2D06-E0B1-E7ED-46171882FF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098" y="983348"/>
            <a:ext cx="5356285" cy="573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238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1717</TotalTime>
  <Words>87</Words>
  <Application>Microsoft Office PowerPoint</Application>
  <PresentationFormat>Широкоэкранный</PresentationFormat>
  <Paragraphs>31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Инвестиционный паспорт объекта ________________________________________________________________________________________________________________________________________</vt:lpstr>
      <vt:lpstr>Характеристика инвестиционной площадки</vt:lpstr>
      <vt:lpstr>Местонахождение объекта</vt:lpstr>
      <vt:lpstr>Фотогалерея</vt:lpstr>
      <vt:lpstr>Фотогалерея</vt:lpstr>
      <vt:lpstr>Фотогалерея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1</dc:creator>
  <cp:lastModifiedBy>Попова Ольга Геннадьевна</cp:lastModifiedBy>
  <cp:revision>89</cp:revision>
  <dcterms:created xsi:type="dcterms:W3CDTF">2019-04-24T07:29:32Z</dcterms:created>
  <dcterms:modified xsi:type="dcterms:W3CDTF">2024-04-19T12:05:43Z</dcterms:modified>
</cp:coreProperties>
</file>