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столовой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Фрунзе пер. Школьный 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6135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Производство,общепит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301,8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2 527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4C3A5-7A70-8542-167C-1793B3DC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45" y="1317648"/>
            <a:ext cx="9669710" cy="5368378"/>
          </a:xfrm>
          <a:prstGeom prst="rect">
            <a:avLst/>
          </a:prstGeom>
        </p:spPr>
      </p:pic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EB702F1-9709-3A50-BC3C-085AA8C22BB0}"/>
              </a:ext>
            </a:extLst>
          </p:cNvPr>
          <p:cNvSpPr/>
          <p:nvPr/>
        </p:nvSpPr>
        <p:spPr>
          <a:xfrm rot="20364872">
            <a:off x="6182254" y="2492211"/>
            <a:ext cx="805343" cy="63688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7972D-67A4-79E0-8A3C-6AC32EA75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" y="1097950"/>
            <a:ext cx="6069400" cy="5553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38C58-8885-C31E-C0A5-28DC59E4E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32" y="1097950"/>
            <a:ext cx="5776102" cy="55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8ADD9-F3D2-A0C9-586A-4E5994E9D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038553"/>
            <a:ext cx="6245524" cy="5672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B51B95-7B19-66C2-69C5-8660A1262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4" y="1038553"/>
            <a:ext cx="5584166" cy="56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EBCF10-522A-7A82-936D-2EFBC2BF9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" y="947113"/>
            <a:ext cx="6970142" cy="5819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A5C534-F7AA-55D9-8983-5B782A4C8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8920" y="1451504"/>
            <a:ext cx="5819449" cy="48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C88C82-FED4-0C4E-372D-1C0CD4785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52" y="1050831"/>
            <a:ext cx="4871870" cy="28019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A34E-9F84-BB63-587F-6964218B3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52" y="4002181"/>
            <a:ext cx="4871871" cy="28019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B0FFDB-46A6-76F4-9676-6C05EE6E1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432" y="1493567"/>
            <a:ext cx="5749184" cy="48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7A398-83C8-B16E-4255-CEFB7A56F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0015" y="1702817"/>
            <a:ext cx="5819448" cy="43994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8777C6-149D-B1D1-67C6-8D469572D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992832"/>
            <a:ext cx="7297947" cy="58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8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88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84</cp:revision>
  <dcterms:created xsi:type="dcterms:W3CDTF">2019-04-24T07:29:32Z</dcterms:created>
  <dcterms:modified xsi:type="dcterms:W3CDTF">2024-04-19T12:30:31Z</dcterms:modified>
</cp:coreProperties>
</file>