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66" r:id="rId5"/>
    <p:sldId id="265" r:id="rId6"/>
    <p:sldId id="267" r:id="rId7"/>
    <p:sldId id="268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742AF95-6C62-4440-B429-6EC1AE86681A}">
          <p14:sldIdLst>
            <p14:sldId id="256"/>
            <p14:sldId id="261"/>
            <p14:sldId id="264"/>
          </p14:sldIdLst>
        </p14:section>
        <p14:section name="Раздел без заголовка" id="{598A78D7-4387-47B7-88D9-C4B296BC9BA2}">
          <p14:sldIdLst>
            <p14:sldId id="266"/>
            <p14:sldId id="265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dapm" initials="i" lastIdx="1" clrIdx="0">
    <p:extLst>
      <p:ext uri="{19B8F6BF-5375-455C-9EA6-DF929625EA0E}">
        <p15:presenceInfo xmlns:p15="http://schemas.microsoft.com/office/powerpoint/2012/main" userId="idapm" providerId="None"/>
      </p:ext>
    </p:extLst>
  </p:cmAuthor>
  <p:cmAuthor id="2" name="Попова Ольга Геннадьевна" initials="ПОГ" lastIdx="1" clrIdx="1">
    <p:extLst>
      <p:ext uri="{19B8F6BF-5375-455C-9EA6-DF929625EA0E}">
        <p15:presenceInfo xmlns:p15="http://schemas.microsoft.com/office/powerpoint/2012/main" userId="S-1-5-21-19161911-4055808686-1454308088-19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253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090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33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296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023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94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778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97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87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8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5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64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0D657-9192-4A34-8408-C0A6B4C89403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561728"/>
            <a:ext cx="9144000" cy="16968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паспорт объекта</a:t>
            </a:r>
            <a:br>
              <a:rPr lang="ru-RU" dirty="0"/>
            </a:br>
            <a:r>
              <a:rPr lang="ru-RU" sz="1100" dirty="0"/>
              <a:t>________</a:t>
            </a:r>
            <a:r>
              <a:rPr lang="ru-RU" sz="1000" dirty="0"/>
              <a:t>__________________________________________________________________________________________________________________</a:t>
            </a:r>
            <a:r>
              <a:rPr lang="ru-RU" sz="1100" dirty="0"/>
              <a:t>______________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35171" y="3352800"/>
            <a:ext cx="9420044" cy="1626538"/>
          </a:xfrm>
        </p:spPr>
        <p:txBody>
          <a:bodyPr>
            <a:norm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ОБЪЕКТА: Здание котельной лит.+ пристройка лит. Л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Бендеры, ул. Дзержинского 64/4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38335"/>
            <a:ext cx="12192000" cy="819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1270533"/>
            <a:ext cx="12192000" cy="0"/>
          </a:xfrm>
          <a:prstGeom prst="line">
            <a:avLst/>
          </a:prstGeom>
          <a:ln w="444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1374807"/>
            <a:ext cx="12192000" cy="0"/>
          </a:xfrm>
          <a:prstGeom prst="line">
            <a:avLst/>
          </a:prstGeom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4"/>
          <p:cNvSpPr txBox="1">
            <a:spLocks/>
          </p:cNvSpPr>
          <p:nvPr/>
        </p:nvSpPr>
        <p:spPr>
          <a:xfrm>
            <a:off x="1524000" y="4055129"/>
            <a:ext cx="9144000" cy="764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235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1258306"/>
            <a:ext cx="12192000" cy="0"/>
          </a:xfrm>
          <a:prstGeom prst="line">
            <a:avLst/>
          </a:prstGeom>
          <a:ln w="444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1367954"/>
            <a:ext cx="12192000" cy="0"/>
          </a:xfrm>
          <a:prstGeom prst="line">
            <a:avLst/>
          </a:prstGeom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096000" y="883533"/>
            <a:ext cx="5608321" cy="248581"/>
          </a:xfrm>
        </p:spPr>
        <p:txBody>
          <a:bodyPr>
            <a:noAutofit/>
          </a:bodyPr>
          <a:lstStyle/>
          <a:p>
            <a:pPr algn="ctr"/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инвестиционной площадки</a:t>
            </a: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10C652FD-8D87-2EB2-37EE-0026F56FD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319462"/>
              </p:ext>
            </p:extLst>
          </p:nvPr>
        </p:nvGraphicFramePr>
        <p:xfrm>
          <a:off x="522513" y="1645920"/>
          <a:ext cx="11181808" cy="44979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590904">
                  <a:extLst>
                    <a:ext uri="{9D8B030D-6E8A-4147-A177-3AD203B41FA5}">
                      <a16:colId xmlns:a16="http://schemas.microsoft.com/office/drawing/2014/main" val="2683723241"/>
                    </a:ext>
                  </a:extLst>
                </a:gridCol>
                <a:gridCol w="5590904">
                  <a:extLst>
                    <a:ext uri="{9D8B030D-6E8A-4147-A177-3AD203B41FA5}">
                      <a16:colId xmlns:a16="http://schemas.microsoft.com/office/drawing/2014/main" val="3924917833"/>
                    </a:ext>
                  </a:extLst>
                </a:gridCol>
              </a:tblGrid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Рекомендованное назначение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343717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Общая площадь инвестиционной площадки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654,8 кв.м.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652072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Общая площадь участка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1 311 кв.м.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815994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Электроснабжение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</a:rPr>
                        <a:t>Есть возможность подключения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873182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Газоснабжение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Есть возможность подключения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42783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Водоснабжение и водоотведение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Есть возможность подключения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677251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Транспортные коммуникации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Асфальтобетонная дорога вокруг участка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136540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Форма собственности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Объект находится в муниципальной собственности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947457"/>
                  </a:ext>
                </a:extLst>
              </a:tr>
              <a:tr h="376645">
                <a:tc gridSpan="2">
                  <a:txBody>
                    <a:bodyPr/>
                    <a:lstStyle/>
                    <a:p>
                      <a:r>
                        <a:rPr lang="ru-RU" dirty="0"/>
                        <a:t>Форма взаимодействия с инвестором: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076201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150653"/>
                  </a:ext>
                </a:extLst>
              </a:tr>
              <a:tr h="188323">
                <a:tc>
                  <a:txBody>
                    <a:bodyPr/>
                    <a:lstStyle/>
                    <a:p>
                      <a:r>
                        <a:rPr lang="ru-RU" dirty="0"/>
                        <a:t>Продажа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88700"/>
                  </a:ext>
                </a:extLst>
              </a:tr>
              <a:tr h="188323">
                <a:tc>
                  <a:txBody>
                    <a:bodyPr/>
                    <a:lstStyle/>
                    <a:p>
                      <a:r>
                        <a:rPr lang="ru-RU" dirty="0"/>
                        <a:t>Совместная деятельность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2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282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581B3-7D5B-C441-B9A3-69441FC1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68156" cy="1325563"/>
          </a:xfrm>
        </p:spPr>
        <p:txBody>
          <a:bodyPr>
            <a:normAutofit/>
          </a:bodyPr>
          <a:lstStyle/>
          <a:p>
            <a:pPr algn="r"/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Местонахождение объекта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7A469-5D12-031E-79F7-C198AC7B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930"/>
            <a:ext cx="12192000" cy="425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F739118-2DF9-3C07-504B-7C9D2368A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961" y="1339444"/>
            <a:ext cx="9320169" cy="538852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D67128E-91C5-E7DB-F26A-33750A58B55C}"/>
              </a:ext>
            </a:extLst>
          </p:cNvPr>
          <p:cNvSpPr/>
          <p:nvPr/>
        </p:nvSpPr>
        <p:spPr>
          <a:xfrm rot="963406">
            <a:off x="4176600" y="3631035"/>
            <a:ext cx="611025" cy="80534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564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E5E95-5800-0ABD-94C0-593C7DCB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7E2D4A-40A4-1CEB-140C-C1E9F931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0473EE-E5F5-E3DA-4AF1-BDE7A6FC3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50" y="1077378"/>
            <a:ext cx="10556055" cy="56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90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E5E95-5800-0ABD-94C0-593C7DCB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7E2D4A-40A4-1CEB-140C-C1E9F931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E36921-5A76-F29A-344D-6CDDB92FD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50" y="990392"/>
            <a:ext cx="4572396" cy="56880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E8E5F1-65E4-0E66-BDF6-73C8FD845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54" y="1036111"/>
            <a:ext cx="6897976" cy="564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1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E5E95-5800-0ABD-94C0-593C7DCB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7E2D4A-40A4-1CEB-140C-C1E9F931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81DBF0-D3D6-9AF1-3AA5-720574DCE5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7" y="1057594"/>
            <a:ext cx="7208089" cy="57546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C835AD-7279-370E-9A5B-CB4F4109F1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87039" y="1648937"/>
            <a:ext cx="575468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54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E5E95-5800-0ABD-94C0-593C7DCB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7E2D4A-40A4-1CEB-140C-C1E9F931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08F7C0-4AC7-33C7-9003-105FC67261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7" y="947115"/>
            <a:ext cx="7208089" cy="57737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A04387-B4D3-3531-ACF1-3A417F21A5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77520" y="1547979"/>
            <a:ext cx="577372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93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1727</TotalTime>
  <Words>95</Words>
  <Application>Microsoft Office PowerPoint</Application>
  <PresentationFormat>Широкоэкранный</PresentationFormat>
  <Paragraphs>32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Инвестиционный паспорт объекта ________________________________________________________________________________________________________________________________________</vt:lpstr>
      <vt:lpstr>Характеристика инвестиционной площадки</vt:lpstr>
      <vt:lpstr>Местонахождение объекта</vt:lpstr>
      <vt:lpstr>Фотогалерея</vt:lpstr>
      <vt:lpstr>Фотогалерея</vt:lpstr>
      <vt:lpstr>Фотогалерея</vt:lpstr>
      <vt:lpstr>Фотогалерея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1</dc:creator>
  <cp:lastModifiedBy>Попова Ольга Геннадьевна</cp:lastModifiedBy>
  <cp:revision>88</cp:revision>
  <dcterms:created xsi:type="dcterms:W3CDTF">2019-04-24T07:29:32Z</dcterms:created>
  <dcterms:modified xsi:type="dcterms:W3CDTF">2024-05-07T11:39:30Z</dcterms:modified>
</cp:coreProperties>
</file>