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Незавершенное строительство Лит А- магазин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Интернационалистов, 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12004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185,2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5D408C-5BE4-E502-6CD2-4D2894F6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95" y="1416281"/>
            <a:ext cx="9198609" cy="52117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52336D-2783-4017-A1E8-E8C81FA47BC8}"/>
              </a:ext>
            </a:extLst>
          </p:cNvPr>
          <p:cNvSpPr/>
          <p:nvPr/>
        </p:nvSpPr>
        <p:spPr>
          <a:xfrm rot="19830900">
            <a:off x="5792249" y="3102239"/>
            <a:ext cx="260058" cy="28095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E5A2C5-5AAF-1481-7E25-D22EBFF51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1201468"/>
            <a:ext cx="9092241" cy="55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A1A07D-E0D8-2AA2-1C5B-89420D8F6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4" y="1075281"/>
            <a:ext cx="7177179" cy="5691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B7DC76-8E23-2B17-0420-C0D777B53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5085" y="1634922"/>
            <a:ext cx="569128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90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99</cp:revision>
  <dcterms:created xsi:type="dcterms:W3CDTF">2019-04-24T07:29:32Z</dcterms:created>
  <dcterms:modified xsi:type="dcterms:W3CDTF">2024-05-23T06:46:41Z</dcterms:modified>
</cp:coreProperties>
</file>