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9" r:id="rId5"/>
    <p:sldId id="266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</p14:sldIdLst>
        </p14:section>
        <p14:section name="Раздел без заголовка" id="{598A78D7-4387-47B7-88D9-C4B296BC9BA2}">
          <p14:sldIdLst>
            <p14:sldId id="269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Здание клуба Лит. 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Кишиневская 154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84566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226,8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226,8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E9B7EC-5BDC-56C9-A438-3B1D4980B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027" y="1368702"/>
            <a:ext cx="8733945" cy="5429420"/>
          </a:xfrm>
          <a:prstGeom prst="rect">
            <a:avLst/>
          </a:prstGeom>
        </p:spPr>
      </p:pic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FF5E6EBD-AC05-8311-F671-AE4D7FF9C920}"/>
              </a:ext>
            </a:extLst>
          </p:cNvPr>
          <p:cNvSpPr/>
          <p:nvPr/>
        </p:nvSpPr>
        <p:spPr>
          <a:xfrm rot="19370336">
            <a:off x="5252904" y="3176322"/>
            <a:ext cx="474525" cy="639157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732992-7C76-0372-CEFF-829882C5B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43" y="947116"/>
            <a:ext cx="9433704" cy="58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D553BF-3449-56BB-87E5-1DA99AA27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0180" y="1969102"/>
            <a:ext cx="5840267" cy="37546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D3AFFA-10A0-1C0F-5F1C-DF3BECE64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9" y="926291"/>
            <a:ext cx="8180739" cy="58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0D74D-7A07-8E5E-E288-D07F0A4E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37" y="979716"/>
            <a:ext cx="9487948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90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93</cp:revision>
  <dcterms:created xsi:type="dcterms:W3CDTF">2019-04-24T07:29:32Z</dcterms:created>
  <dcterms:modified xsi:type="dcterms:W3CDTF">2024-05-22T10:22:34Z</dcterms:modified>
</cp:coreProperties>
</file>