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Незавершенное строительство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Колхозная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4964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397,7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397,7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C0D1C-ADC4-B67B-72F2-01479F99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771" y="1315324"/>
            <a:ext cx="9505013" cy="53524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25797D-EA07-99BB-D7C2-9336A3011E3E}"/>
              </a:ext>
            </a:extLst>
          </p:cNvPr>
          <p:cNvSpPr/>
          <p:nvPr/>
        </p:nvSpPr>
        <p:spPr>
          <a:xfrm>
            <a:off x="5066950" y="3145872"/>
            <a:ext cx="721454" cy="40267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614879-A623-2820-2122-9142D7C3F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1" y="1063734"/>
            <a:ext cx="7208087" cy="5748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A972B2-D8BE-8996-D047-618CF65B5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7362" y="1652007"/>
            <a:ext cx="574854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7EF71-55C0-12EC-CAC7-7B2369513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" y="1008083"/>
            <a:ext cx="7388525" cy="5739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C60BC4-4D82-6A82-6061-6899976CA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9453" y="1614637"/>
            <a:ext cx="5739100" cy="45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C7B0A3-1593-2B07-51C1-9EB37FFC4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" y="992834"/>
            <a:ext cx="10287000" cy="57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90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94</cp:revision>
  <dcterms:created xsi:type="dcterms:W3CDTF">2019-04-24T07:29:32Z</dcterms:created>
  <dcterms:modified xsi:type="dcterms:W3CDTF">2024-05-23T07:58:29Z</dcterms:modified>
</cp:coreProperties>
</file>