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4" r:id="rId4"/>
    <p:sldId id="266" r:id="rId5"/>
    <p:sldId id="265" r:id="rId6"/>
    <p:sldId id="269" r:id="rId7"/>
    <p:sldId id="267" r:id="rId8"/>
    <p:sldId id="268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742AF95-6C62-4440-B429-6EC1AE86681A}">
          <p14:sldIdLst>
            <p14:sldId id="256"/>
            <p14:sldId id="261"/>
            <p14:sldId id="264"/>
          </p14:sldIdLst>
        </p14:section>
        <p14:section name="Раздел без заголовка" id="{598A78D7-4387-47B7-88D9-C4B296BC9BA2}">
          <p14:sldIdLst>
            <p14:sldId id="266"/>
            <p14:sldId id="265"/>
            <p14:sldId id="269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dapm" initials="i" lastIdx="1" clrIdx="0">
    <p:extLst>
      <p:ext uri="{19B8F6BF-5375-455C-9EA6-DF929625EA0E}">
        <p15:presenceInfo xmlns:p15="http://schemas.microsoft.com/office/powerpoint/2012/main" userId="idapm" providerId="None"/>
      </p:ext>
    </p:extLst>
  </p:cmAuthor>
  <p:cmAuthor id="2" name="Попова Ольга Геннадьевна" initials="ПОГ" lastIdx="1" clrIdx="1">
    <p:extLst>
      <p:ext uri="{19B8F6BF-5375-455C-9EA6-DF929625EA0E}">
        <p15:presenceInfo xmlns:p15="http://schemas.microsoft.com/office/powerpoint/2012/main" userId="S-1-5-21-19161911-4055808686-1454308088-19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2536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090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33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296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023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945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778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971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874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687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57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D657-9192-4A34-8408-C0A6B4C89403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640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0D657-9192-4A34-8408-C0A6B4C89403}" type="datetimeFigureOut">
              <a:rPr lang="ru-RU" smtClean="0"/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C0701-CE37-48AD-BF41-E5AC23F569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0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561728"/>
            <a:ext cx="9144000" cy="169686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паспорт объекта</a:t>
            </a:r>
            <a:br>
              <a:rPr lang="ru-RU" dirty="0"/>
            </a:br>
            <a:r>
              <a:rPr lang="ru-RU" sz="1100" dirty="0"/>
              <a:t>________</a:t>
            </a:r>
            <a:r>
              <a:rPr lang="ru-RU" sz="1000" dirty="0"/>
              <a:t>__________________________________________________________________________________________________________________</a:t>
            </a:r>
            <a:r>
              <a:rPr lang="ru-RU" sz="1100" dirty="0"/>
              <a:t>______________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35171" y="3352800"/>
            <a:ext cx="9420044" cy="1626538"/>
          </a:xfrm>
        </p:spPr>
        <p:txBody>
          <a:bodyPr>
            <a:normAutofit/>
          </a:bodyPr>
          <a:lstStyle/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ОБЪЕКТА: Здание химчистки</a:t>
            </a:r>
          </a:p>
          <a:p>
            <a:pPr algn="l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 Бендеры, ул. Ленинградская, 7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38335"/>
            <a:ext cx="12192000" cy="819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1270533"/>
            <a:ext cx="12192000" cy="0"/>
          </a:xfrm>
          <a:prstGeom prst="line">
            <a:avLst/>
          </a:prstGeom>
          <a:ln w="444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1374807"/>
            <a:ext cx="12192000" cy="0"/>
          </a:xfrm>
          <a:prstGeom prst="line">
            <a:avLst/>
          </a:prstGeom>
          <a:ln w="190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4"/>
          <p:cNvSpPr txBox="1">
            <a:spLocks/>
          </p:cNvSpPr>
          <p:nvPr/>
        </p:nvSpPr>
        <p:spPr>
          <a:xfrm>
            <a:off x="1524000" y="4055129"/>
            <a:ext cx="9144000" cy="764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0235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1258306"/>
            <a:ext cx="12192000" cy="0"/>
          </a:xfrm>
          <a:prstGeom prst="line">
            <a:avLst/>
          </a:prstGeom>
          <a:ln w="444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1367954"/>
            <a:ext cx="12192000" cy="0"/>
          </a:xfrm>
          <a:prstGeom prst="line">
            <a:avLst/>
          </a:prstGeom>
          <a:ln w="1905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096000" y="883533"/>
            <a:ext cx="5608321" cy="248581"/>
          </a:xfrm>
        </p:spPr>
        <p:txBody>
          <a:bodyPr>
            <a:noAutofit/>
          </a:bodyPr>
          <a:lstStyle/>
          <a:p>
            <a:pPr algn="ctr"/>
            <a:r>
              <a:rPr lang="ru-RU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инвестиционной площадки</a:t>
            </a:r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10C652FD-8D87-2EB2-37EE-0026F56FDF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540642"/>
              </p:ext>
            </p:extLst>
          </p:nvPr>
        </p:nvGraphicFramePr>
        <p:xfrm>
          <a:off x="522513" y="1645920"/>
          <a:ext cx="11181808" cy="449797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590904">
                  <a:extLst>
                    <a:ext uri="{9D8B030D-6E8A-4147-A177-3AD203B41FA5}">
                      <a16:colId xmlns:a16="http://schemas.microsoft.com/office/drawing/2014/main" val="2683723241"/>
                    </a:ext>
                  </a:extLst>
                </a:gridCol>
                <a:gridCol w="5590904">
                  <a:extLst>
                    <a:ext uri="{9D8B030D-6E8A-4147-A177-3AD203B41FA5}">
                      <a16:colId xmlns:a16="http://schemas.microsoft.com/office/drawing/2014/main" val="3924917833"/>
                    </a:ext>
                  </a:extLst>
                </a:gridCol>
              </a:tblGrid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Рекомендованное назначение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343717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Общая площадь инвестиционной площадки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1 227,4кв.м.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652072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Общая площадь участка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1 791 кв.м.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815994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Электроснабжение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</a:rPr>
                        <a:t>Есть возможность подключения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873182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Газоснабжение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42783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Водоснабжение и водоотведение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Есть возможность подключения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677251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r>
                        <a:rPr lang="ru-RU" dirty="0"/>
                        <a:t>Транспортные коммуникации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Асфальтобетонная дорога вокруг участка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136540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r>
                        <a:rPr lang="ru-RU" dirty="0"/>
                        <a:t>Форма собственности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Объект находится в муниципальной собственности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947457"/>
                  </a:ext>
                </a:extLst>
              </a:tr>
              <a:tr h="376645">
                <a:tc gridSpan="2">
                  <a:txBody>
                    <a:bodyPr/>
                    <a:lstStyle/>
                    <a:p>
                      <a:r>
                        <a:rPr lang="ru-RU" dirty="0"/>
                        <a:t>Форма взаимодействия с инвестором: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076201"/>
                  </a:ext>
                </a:extLst>
              </a:tr>
              <a:tr h="376645">
                <a:tc>
                  <a:txBody>
                    <a:bodyPr/>
                    <a:lstStyle/>
                    <a:p>
                      <a:r>
                        <a:rPr lang="ru-RU" dirty="0"/>
                        <a:t>Аренда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150653"/>
                  </a:ext>
                </a:extLst>
              </a:tr>
              <a:tr h="188323">
                <a:tc>
                  <a:txBody>
                    <a:bodyPr/>
                    <a:lstStyle/>
                    <a:p>
                      <a:r>
                        <a:rPr lang="ru-RU" dirty="0"/>
                        <a:t>Продажа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688700"/>
                  </a:ext>
                </a:extLst>
              </a:tr>
              <a:tr h="188323">
                <a:tc>
                  <a:txBody>
                    <a:bodyPr/>
                    <a:lstStyle/>
                    <a:p>
                      <a:r>
                        <a:rPr lang="ru-RU" dirty="0"/>
                        <a:t>Совместная деятельность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2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282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581B3-7D5B-C441-B9A3-69441FC14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68156" cy="1325563"/>
          </a:xfrm>
        </p:spPr>
        <p:txBody>
          <a:bodyPr>
            <a:normAutofit/>
          </a:bodyPr>
          <a:lstStyle/>
          <a:p>
            <a:pPr algn="r"/>
            <a:r>
              <a:rPr lang="ru-RU" sz="1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Местонахождение объекта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A7A469-5D12-031E-79F7-C198AC7B5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930"/>
            <a:ext cx="12192000" cy="425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0DD7F-1407-4CC2-0AB0-DF388BEBB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00" y="1314687"/>
            <a:ext cx="9912955" cy="53527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CEAE20-DF19-8DBC-515F-0CF98FF70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384" y="2799221"/>
            <a:ext cx="176799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64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E5E95-5800-0ABD-94C0-593C7DCB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224"/>
            <a:ext cx="10512105" cy="281453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7E2D4A-40A4-1CEB-140C-C1E9F9312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78"/>
            <a:ext cx="12192000" cy="457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ADE7C2-76A5-ED54-4B0A-79276611B0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86659" y="1832183"/>
            <a:ext cx="5742448" cy="41263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E3FC7C3-B0EC-DDCE-EFE8-5EB93365D7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479" y="1024110"/>
            <a:ext cx="7680962" cy="574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90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E5E95-5800-0ABD-94C0-593C7DCB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224"/>
            <a:ext cx="10512105" cy="281453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7E2D4A-40A4-1CEB-140C-C1E9F9312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78"/>
            <a:ext cx="12192000" cy="457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628754-6A98-AE8B-C0A3-3905C4CEEA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70" y="1086448"/>
            <a:ext cx="7139078" cy="56343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5C7A4E-3DD2-3605-A592-3396CBB360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29933" y="1617646"/>
            <a:ext cx="563439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11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E5E95-5800-0ABD-94C0-593C7DCB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224"/>
            <a:ext cx="10512105" cy="281453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7E2D4A-40A4-1CEB-140C-C1E9F9312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78"/>
            <a:ext cx="12192000" cy="457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5A147C-C7B7-FBB3-E40C-6497728E2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7" y="1047305"/>
            <a:ext cx="6310941" cy="56371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5ED255-3150-C1AB-9673-CEDBB3D17F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581" y="1047305"/>
            <a:ext cx="5459802" cy="563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48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E5E95-5800-0ABD-94C0-593C7DCB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224"/>
            <a:ext cx="10512105" cy="281453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7E2D4A-40A4-1CEB-140C-C1E9F9312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78"/>
            <a:ext cx="12192000" cy="457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1D5B30-7AF8-5714-3FE9-54F9CB6555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7" y="1092534"/>
            <a:ext cx="5465553" cy="57197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AFA317-79EF-3171-1187-242BC8B293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040" y="1092534"/>
            <a:ext cx="6284343" cy="571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54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E5E95-5800-0ABD-94C0-593C7DCB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224"/>
            <a:ext cx="10512105" cy="281453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7E2D4A-40A4-1CEB-140C-C1E9F9312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78"/>
            <a:ext cx="12192000" cy="457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48CAF6-D806-08AE-3737-7FA185F98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804" y="1035169"/>
            <a:ext cx="7148831" cy="56856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836887-F1F6-1566-EC05-50A2513FE2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13471" y="1592005"/>
            <a:ext cx="568567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193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89</Words>
  <Application>Microsoft Office PowerPoint</Application>
  <PresentationFormat>Широкоэкранный</PresentationFormat>
  <Paragraphs>33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Инвестиционный паспорт объекта ________________________________________________________________________________________________________________________________________</vt:lpstr>
      <vt:lpstr>Характеристика инвестиционной площадки</vt:lpstr>
      <vt:lpstr>Местонахождение объекта</vt:lpstr>
      <vt:lpstr>Фотогалерея</vt:lpstr>
      <vt:lpstr>Фотогалерея</vt:lpstr>
      <vt:lpstr>Фотогалерея</vt:lpstr>
      <vt:lpstr>Фотогалерея</vt:lpstr>
      <vt:lpstr>Фотогалерея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1</dc:creator>
  <cp:lastModifiedBy>Попова Ольга Геннадьевна</cp:lastModifiedBy>
  <cp:revision>91</cp:revision>
  <dcterms:created xsi:type="dcterms:W3CDTF">2019-04-24T07:29:32Z</dcterms:created>
  <dcterms:modified xsi:type="dcterms:W3CDTF">2024-05-23T08:06:11Z</dcterms:modified>
</cp:coreProperties>
</file>