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 Д - цех памятников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П. Морозова, 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2149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807,2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E63875-9193-E843-9A17-AD9DAD38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50" y="1363301"/>
            <a:ext cx="9384500" cy="54066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9D9959-B6A5-D6A1-AC46-84EF01FCF195}"/>
              </a:ext>
            </a:extLst>
          </p:cNvPr>
          <p:cNvSpPr/>
          <p:nvPr/>
        </p:nvSpPr>
        <p:spPr>
          <a:xfrm rot="20033786">
            <a:off x="3819536" y="3704790"/>
            <a:ext cx="318782" cy="92444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71918E-B019-5F7E-04E1-6D1B3938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7938" y="2058259"/>
            <a:ext cx="5783149" cy="37248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428314-0970-7203-B7EF-82A5587B3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2677" y="2148832"/>
            <a:ext cx="5783154" cy="35437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B45C8-855C-D009-7DB7-B286F9A5F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7324" y="1874229"/>
            <a:ext cx="5783151" cy="40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FA370D-46A0-8F2F-94C1-E27F8FCAE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342" y="1225237"/>
            <a:ext cx="5731393" cy="5351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B1C085-E357-02CD-6200-A5DE486D2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0" y="1035170"/>
            <a:ext cx="6038491" cy="57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C9B7FE-D9D8-02D7-C285-2D0D3B1A9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7908" y="1558224"/>
            <a:ext cx="5776263" cy="47301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E55775-5023-D885-2CDD-F0690DF1D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64" y="1035168"/>
            <a:ext cx="7078690" cy="57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94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102</cp:revision>
  <dcterms:created xsi:type="dcterms:W3CDTF">2019-04-24T07:29:32Z</dcterms:created>
  <dcterms:modified xsi:type="dcterms:W3CDTF">2024-05-23T06:35:03Z</dcterms:modified>
</cp:coreProperties>
</file>