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6" r:id="rId5"/>
    <p:sldId id="26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6"/>
            <p14:sldId id="267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Административное здание Литер А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ул. Лазо, 35 (2 этаж)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785220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Офисные помещения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77,3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строения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77,3 кв. 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3179B4-4BE4-7A59-E4F6-FDC895AA9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361" y="1359017"/>
            <a:ext cx="7390700" cy="509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52F83-D5F5-7793-D4FE-A16EBB38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C034E0-2A7C-61EC-10B6-038A74A6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620"/>
            <a:ext cx="12192000" cy="457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9140FBC-394D-7BA2-0DC3-DABC56F13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06" y="1290196"/>
            <a:ext cx="3598508" cy="271169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556284D-E1AB-713D-20E9-FEA73BA03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56" y="4070276"/>
            <a:ext cx="3600389" cy="2507647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6A38CB8B-05E3-AAEA-65A8-916ED5C46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0" y="4059752"/>
            <a:ext cx="3600388" cy="2518171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7226DA3-95BB-311E-0C04-CA86B5FE58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78" y="4059752"/>
            <a:ext cx="3600388" cy="25181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C7799-902F-EF84-CA02-C98C07394D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84" y="1290195"/>
            <a:ext cx="3600388" cy="2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DBF3F79-74DE-2FA8-9E45-6D4D14421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32" y="3987111"/>
            <a:ext cx="3640822" cy="26528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09F8F2-D7FB-2FD9-9DAF-33F4AD8CE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278" y="3973857"/>
            <a:ext cx="2974983" cy="26661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E01C9-FB2A-B3C3-2289-4AA43684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13B849-5446-C200-2A25-96ECB9467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0" y="1208015"/>
            <a:ext cx="12192000" cy="6711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75217CE3-9480-CF47-E871-1A3BE88FC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72" y="1275125"/>
            <a:ext cx="5475174" cy="2652899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BA6F44-C315-8683-E035-7BB3CC45E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299" y="1314331"/>
            <a:ext cx="4069709" cy="53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83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88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Баркарь Анна</cp:lastModifiedBy>
  <cp:revision>70</cp:revision>
  <dcterms:created xsi:type="dcterms:W3CDTF">2019-04-24T07:29:32Z</dcterms:created>
  <dcterms:modified xsi:type="dcterms:W3CDTF">2024-05-24T09:07:41Z</dcterms:modified>
</cp:coreProperties>
</file>