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 «Правления колхоза им. Ленина»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Чобручи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Ленина 35 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9531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Туризм,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1 370,9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7193DA-21B2-6367-BD33-94A3AF84B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37" y="1366763"/>
            <a:ext cx="9367119" cy="53528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874768-9614-AB6D-C710-0ADF8E73A6A9}"/>
              </a:ext>
            </a:extLst>
          </p:cNvPr>
          <p:cNvSpPr/>
          <p:nvPr/>
        </p:nvSpPr>
        <p:spPr>
          <a:xfrm rot="858982">
            <a:off x="4979603" y="2611641"/>
            <a:ext cx="419450" cy="64390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11E857-0654-4041-242A-C455FA376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" y="1018842"/>
            <a:ext cx="7732593" cy="54369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ABAC47-55E9-AB15-7DD9-257856EE6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5" y="948350"/>
            <a:ext cx="3295290" cy="2645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8C0898-63C6-FAEB-FA96-FE28C5818D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4405" y="3399849"/>
            <a:ext cx="2816510" cy="32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92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80</cp:revision>
  <dcterms:created xsi:type="dcterms:W3CDTF">2019-04-24T07:29:32Z</dcterms:created>
  <dcterms:modified xsi:type="dcterms:W3CDTF">2024-04-17T08:48:09Z</dcterms:modified>
</cp:coreProperties>
</file>